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sldIdLst>
    <p:sldId id="324" r:id="rId3"/>
    <p:sldId id="481" r:id="rId4"/>
    <p:sldId id="482" r:id="rId5"/>
    <p:sldId id="485" r:id="rId6"/>
    <p:sldId id="483" r:id="rId7"/>
    <p:sldId id="487" r:id="rId8"/>
    <p:sldId id="489" r:id="rId9"/>
    <p:sldId id="490" r:id="rId10"/>
    <p:sldId id="514" r:id="rId11"/>
    <p:sldId id="515" r:id="rId12"/>
    <p:sldId id="516" r:id="rId13"/>
    <p:sldId id="517" r:id="rId14"/>
    <p:sldId id="486" r:id="rId15"/>
    <p:sldId id="519" r:id="rId16"/>
    <p:sldId id="520" r:id="rId17"/>
    <p:sldId id="521" r:id="rId18"/>
    <p:sldId id="522" r:id="rId19"/>
    <p:sldId id="491" r:id="rId20"/>
    <p:sldId id="510" r:id="rId21"/>
    <p:sldId id="492" r:id="rId22"/>
    <p:sldId id="493" r:id="rId23"/>
    <p:sldId id="494" r:id="rId24"/>
    <p:sldId id="507" r:id="rId25"/>
    <p:sldId id="495" r:id="rId26"/>
    <p:sldId id="496" r:id="rId27"/>
    <p:sldId id="497" r:id="rId28"/>
    <p:sldId id="498" r:id="rId29"/>
    <p:sldId id="488" r:id="rId30"/>
    <p:sldId id="499" r:id="rId31"/>
    <p:sldId id="501" r:id="rId32"/>
    <p:sldId id="500" r:id="rId33"/>
    <p:sldId id="484" r:id="rId34"/>
    <p:sldId id="502" r:id="rId35"/>
    <p:sldId id="503" r:id="rId36"/>
    <p:sldId id="509" r:id="rId37"/>
    <p:sldId id="504" r:id="rId38"/>
    <p:sldId id="505" r:id="rId39"/>
    <p:sldId id="508" r:id="rId40"/>
    <p:sldId id="506" r:id="rId41"/>
    <p:sldId id="518" r:id="rId42"/>
    <p:sldId id="512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Rg st="1" end="41"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21" autoAdjust="0"/>
    <p:restoredTop sz="94660"/>
  </p:normalViewPr>
  <p:slideViewPr>
    <p:cSldViewPr snapToGrid="0">
      <p:cViewPr varScale="1">
        <p:scale>
          <a:sx n="78" d="100"/>
          <a:sy n="78" d="100"/>
        </p:scale>
        <p:origin x="216" y="67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slide" Target="slides/slide39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5491" y="1828800"/>
            <a:ext cx="8231744" cy="2895600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6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5490" y="4800600"/>
            <a:ext cx="8231744" cy="12192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000" cap="all" spc="200" baseline="0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8439977"/>
      </p:ext>
    </p:extLst>
  </p:cSld>
  <p:clrMapOvr>
    <a:masterClrMapping/>
  </p:clrMapOvr>
  <p:transition spd="med" advTm="675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9/3/2024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88157056"/>
      </p:ext>
    </p:extLst>
  </p:cSld>
  <p:clrMapOvr>
    <a:masterClrMapping/>
  </p:clrMapOvr>
  <p:transition spd="med" advTm="675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794" y="381001"/>
            <a:ext cx="1524398" cy="5638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2809" y="381001"/>
            <a:ext cx="7393324" cy="56388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9/3/2024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00458104"/>
      </p:ext>
    </p:extLst>
  </p:cSld>
  <p:clrMapOvr>
    <a:masterClrMapping/>
  </p:clrMapOvr>
  <p:transition spd="med" advTm="6750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2A0A9-1A15-4F39-9AF3-94931C5ED32D}" type="datetimeFigureOut">
              <a:rPr lang="en-US" smtClean="0"/>
              <a:t>9/3/2024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1AC54-61C7-4C7D-A1AA-B358D20D82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293237"/>
      </p:ext>
    </p:extLst>
  </p:cSld>
  <p:clrMapOvr>
    <a:masterClrMapping/>
  </p:clrMapOvr>
  <p:transition spd="med" advTm="6750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2A0A9-1A15-4F39-9AF3-94931C5ED32D}" type="datetimeFigureOut">
              <a:rPr lang="en-US" smtClean="0"/>
              <a:t>9/3/2024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1AC54-61C7-4C7D-A1AA-B358D20D82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659532"/>
      </p:ext>
    </p:extLst>
  </p:cSld>
  <p:clrMapOvr>
    <a:masterClrMapping/>
  </p:clrMapOvr>
  <p:transition spd="med" advTm="6750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2A0A9-1A15-4F39-9AF3-94931C5ED32D}" type="datetimeFigureOut">
              <a:rPr lang="en-US" smtClean="0"/>
              <a:t>9/3/2024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1AC54-61C7-4C7D-A1AA-B358D20D82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123899"/>
      </p:ext>
    </p:extLst>
  </p:cSld>
  <p:clrMapOvr>
    <a:masterClrMapping/>
  </p:clrMapOvr>
  <p:transition spd="med" advTm="6750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2A0A9-1A15-4F39-9AF3-94931C5ED32D}" type="datetimeFigureOut">
              <a:rPr lang="en-US" smtClean="0"/>
              <a:t>9/3/2024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1AC54-61C7-4C7D-A1AA-B358D20D82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463265"/>
      </p:ext>
    </p:extLst>
  </p:cSld>
  <p:clrMapOvr>
    <a:masterClrMapping/>
  </p:clrMapOvr>
  <p:transition spd="med" advTm="6750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2A0A9-1A15-4F39-9AF3-94931C5ED32D}" type="datetimeFigureOut">
              <a:rPr lang="en-US" smtClean="0"/>
              <a:t>9/3/2024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1AC54-61C7-4C7D-A1AA-B358D20D82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288668"/>
      </p:ext>
    </p:extLst>
  </p:cSld>
  <p:clrMapOvr>
    <a:masterClrMapping/>
  </p:clrMapOvr>
  <p:transition spd="med" advTm="6750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2A0A9-1A15-4F39-9AF3-94931C5ED32D}" type="datetimeFigureOut">
              <a:rPr lang="en-US" smtClean="0"/>
              <a:t>9/3/2024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1AC54-61C7-4C7D-A1AA-B358D20D82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880496"/>
      </p:ext>
    </p:extLst>
  </p:cSld>
  <p:clrMapOvr>
    <a:masterClrMapping/>
  </p:clrMapOvr>
  <p:transition spd="med" advTm="6750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2A0A9-1A15-4F39-9AF3-94931C5ED32D}" type="datetimeFigureOut">
              <a:rPr lang="en-US" smtClean="0"/>
              <a:t>9/3/2024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1AC54-61C7-4C7D-A1AA-B358D20D82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440542"/>
      </p:ext>
    </p:extLst>
  </p:cSld>
  <p:clrMapOvr>
    <a:masterClrMapping/>
  </p:clrMapOvr>
  <p:transition spd="med" advTm="6750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2A0A9-1A15-4F39-9AF3-94931C5ED32D}" type="datetimeFigureOut">
              <a:rPr lang="en-US" smtClean="0"/>
              <a:t>9/3/2024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1AC54-61C7-4C7D-A1AA-B358D20D82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60716"/>
      </p:ext>
    </p:extLst>
  </p:cSld>
  <p:clrMapOvr>
    <a:masterClrMapping/>
  </p:clrMapOvr>
  <p:transition spd="med" advTm="675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9/3/2024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21496129"/>
      </p:ext>
    </p:extLst>
  </p:cSld>
  <p:clrMapOvr>
    <a:masterClrMapping/>
  </p:clrMapOvr>
  <p:transition spd="med" advTm="6750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2A0A9-1A15-4F39-9AF3-94931C5ED32D}" type="datetimeFigureOut">
              <a:rPr lang="en-US" smtClean="0"/>
              <a:t>9/3/2024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1AC54-61C7-4C7D-A1AA-B358D20D82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372346"/>
      </p:ext>
    </p:extLst>
  </p:cSld>
  <p:clrMapOvr>
    <a:masterClrMapping/>
  </p:clrMapOvr>
  <p:transition spd="med" advTm="6750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2A0A9-1A15-4F39-9AF3-94931C5ED32D}" type="datetimeFigureOut">
              <a:rPr lang="en-US" smtClean="0"/>
              <a:t>9/3/2024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1AC54-61C7-4C7D-A1AA-B358D20D82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12886"/>
      </p:ext>
    </p:extLst>
  </p:cSld>
  <p:clrMapOvr>
    <a:masterClrMapping/>
  </p:clrMapOvr>
  <p:transition spd="med" advTm="6750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2A0A9-1A15-4F39-9AF3-94931C5ED32D}" type="datetimeFigureOut">
              <a:rPr lang="en-US" smtClean="0"/>
              <a:t>9/3/2024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1AC54-61C7-4C7D-A1AA-B358D20D82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107715"/>
      </p:ext>
    </p:extLst>
  </p:cSld>
  <p:clrMapOvr>
    <a:masterClrMapping/>
  </p:clrMapOvr>
  <p:transition spd="med" advTm="675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9891" y="2514600"/>
            <a:ext cx="8694663" cy="2819400"/>
          </a:xfrm>
        </p:spPr>
        <p:txBody>
          <a:bodyPr anchor="b">
            <a:normAutofit/>
          </a:bodyPr>
          <a:lstStyle>
            <a:lvl1pPr algn="l">
              <a:lnSpc>
                <a:spcPct val="80000"/>
              </a:lnSpc>
              <a:defRPr sz="4800" b="0" cap="none" baseline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5491" y="5410201"/>
            <a:ext cx="8689596" cy="6096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2000" cap="all" spc="2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9/3/2024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27365164"/>
      </p:ext>
    </p:extLst>
  </p:cSld>
  <p:clrMapOvr>
    <a:masterClrMapping/>
  </p:clrMapOvr>
  <p:transition spd="med" advTm="675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05174" y="1905001"/>
            <a:ext cx="4420750" cy="41148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0806" y="1905001"/>
            <a:ext cx="4420751" cy="41148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9/3/2024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7590671"/>
      </p:ext>
    </p:extLst>
  </p:cSld>
  <p:clrMapOvr>
    <a:masterClrMapping/>
  </p:clrMapOvr>
  <p:transition spd="med" advTm="675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808" y="1905000"/>
            <a:ext cx="4417702" cy="762000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2000" b="0" cap="all" spc="2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22808" y="2743201"/>
            <a:ext cx="4417702" cy="32766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51489" y="1905000"/>
            <a:ext cx="4417702" cy="762000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2000" b="0" cap="all" spc="2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51489" y="2743201"/>
            <a:ext cx="4417702" cy="32766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9/3/2024</a:t>
            </a:fld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90694864"/>
      </p:ext>
    </p:extLst>
  </p:cSld>
  <p:clrMapOvr>
    <a:masterClrMapping/>
  </p:clrMapOvr>
  <p:transition spd="med" advTm="675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9/3/2024</a:t>
            </a:fld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82429539"/>
      </p:ext>
    </p:extLst>
  </p:cSld>
  <p:clrMapOvr>
    <a:masterClrMapping/>
  </p:clrMapOvr>
  <p:transition spd="med" advTm="675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9/3/2024</a:t>
            </a:fld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1300122"/>
      </p:ext>
    </p:extLst>
  </p:cSld>
  <p:clrMapOvr>
    <a:masterClrMapping/>
  </p:clrMapOvr>
  <p:transition spd="med" advTm="675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5879" y="1905000"/>
            <a:ext cx="3597544" cy="2667000"/>
          </a:xfrm>
        </p:spPr>
        <p:txBody>
          <a:bodyPr anchor="b">
            <a:noAutofit/>
          </a:bodyPr>
          <a:lstStyle>
            <a:lvl1pPr algn="l">
              <a:lnSpc>
                <a:spcPct val="90000"/>
              </a:lnSpc>
              <a:defRPr sz="3600" b="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65491" y="4648200"/>
            <a:ext cx="3582332" cy="13716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2704" y="685800"/>
            <a:ext cx="6402467" cy="53340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9/3/2024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67964897"/>
      </p:ext>
    </p:extLst>
  </p:cSld>
  <p:clrMapOvr>
    <a:masterClrMapping/>
  </p:clrMapOvr>
  <p:transition spd="med" advTm="675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5879" y="1905000"/>
            <a:ext cx="3597544" cy="2667000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3600" b="0" i="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65491" y="4648200"/>
            <a:ext cx="3582332" cy="13716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Picture Placeholder 2" descr="An empty placeholder to add an image. Click on the placeholder and select the image that you wish to add."/>
          <p:cNvSpPr>
            <a:spLocks noGrp="1"/>
          </p:cNvSpPr>
          <p:nvPr>
            <p:ph type="pic" idx="1"/>
          </p:nvPr>
        </p:nvSpPr>
        <p:spPr>
          <a:xfrm>
            <a:off x="4952704" y="685800"/>
            <a:ext cx="6402466" cy="5334000"/>
          </a:xfrm>
          <a:solidFill>
            <a:schemeClr val="bg2"/>
          </a:solidFill>
          <a:ln w="76200">
            <a:solidFill>
              <a:schemeClr val="tx1"/>
            </a:solidFill>
            <a:miter lim="800000"/>
          </a:ln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pPr/>
              <a:t>9/3/2024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30904553"/>
      </p:ext>
    </p:extLst>
  </p:cSld>
  <p:clrMapOvr>
    <a:masterClrMapping/>
  </p:clrMapOvr>
  <p:transition spd="med" advTm="675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2810" y="381000"/>
            <a:ext cx="9146383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810" y="1904999"/>
            <a:ext cx="9136770" cy="41148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22810" y="6400800"/>
            <a:ext cx="6554906" cy="276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8565" y="6400800"/>
            <a:ext cx="1449767" cy="276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F41C87-7AD9-4845-A077-840E4A0F3F06}" type="datetimeFigureOut">
              <a:rPr lang="en-US" smtClean="0"/>
              <a:pPr/>
              <a:t>9/3/2024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830772" y="6400800"/>
            <a:ext cx="838419" cy="276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013F82-EE5E-44EE-A61D-E31C6657F26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4321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med" advTm="6750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1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3838" indent="-223838" algn="l" defTabSz="914400" rtl="0" eaLnBrk="1" latinLnBrk="0" hangingPunct="1">
        <a:lnSpc>
          <a:spcPct val="90000"/>
        </a:lnSpc>
        <a:spcBef>
          <a:spcPts val="1800"/>
        </a:spcBef>
        <a:buClr>
          <a:schemeClr val="accent1"/>
        </a:buClr>
        <a:buSzPct val="100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63550" indent="-231775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SzPct val="10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82625" indent="-219075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57250" indent="-174625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30288" indent="-173038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207008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380744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554480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728216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39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62A0A9-1A15-4F39-9AF3-94931C5ED32D}" type="datetimeFigureOut">
              <a:rPr lang="en-US" smtClean="0"/>
              <a:t>9/3/2024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D1AC54-61C7-4C7D-A1AA-B358D20D82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0949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med" advTm="6750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6.png"/><Relationship Id="rId4" Type="http://schemas.openxmlformats.org/officeDocument/2006/relationships/image" Target="../media/image7.jp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980215F-CD71-4E8A-1C90-AC185215C8C8}"/>
              </a:ext>
            </a:extLst>
          </p:cNvPr>
          <p:cNvSpPr txBox="1"/>
          <p:nvPr/>
        </p:nvSpPr>
        <p:spPr>
          <a:xfrm>
            <a:off x="3048681" y="829993"/>
            <a:ext cx="6094638" cy="18774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radley Hand ITC" panose="03070402050302030203" pitchFamily="66" charset="0"/>
                <a:ea typeface="+mn-ea"/>
                <a:cs typeface="+mn-cs"/>
              </a:rPr>
              <a:t>Astro Images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Bradley Hand ITC" panose="03070402050302030203" pitchFamily="66" charset="0"/>
                <a:ea typeface="+mn-ea"/>
                <a:cs typeface="+mn-cs"/>
              </a:rPr>
              <a:t>with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adley Hand ITC" panose="03070402050302030203" pitchFamily="66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radley Hand ITC" panose="03070402050302030203" pitchFamily="66" charset="0"/>
                <a:ea typeface="+mn-ea"/>
                <a:cs typeface="+mn-cs"/>
              </a:rPr>
              <a:t>Music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Bradley Hand ITC" panose="03070402050302030203" pitchFamily="66" charset="0"/>
                <a:ea typeface="+mn-ea"/>
                <a:cs typeface="+mn-cs"/>
              </a:rPr>
              <a:t>Music by Ron Yelton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adley Hand ITC" panose="03070402050302030203" pitchFamily="66" charset="0"/>
                <a:ea typeface="+mn-ea"/>
                <a:cs typeface="+mn-cs"/>
              </a:rPr>
              <a:t>All Image Data From Telescope Live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adley Hand ITC" panose="03070402050302030203" pitchFamily="66" charset="0"/>
                <a:ea typeface="+mn-ea"/>
                <a:cs typeface="Arial" panose="020B0604020202020204" pitchFamily="34" charset="0"/>
              </a:rPr>
              <a:t> All Images Processed by Ron Yelton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CAC79FE-4D0F-88B6-7D5A-40B207F0135E}"/>
              </a:ext>
            </a:extLst>
          </p:cNvPr>
          <p:cNvSpPr txBox="1"/>
          <p:nvPr/>
        </p:nvSpPr>
        <p:spPr>
          <a:xfrm>
            <a:off x="481693" y="6033408"/>
            <a:ext cx="16693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December 2023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936D2EF-C114-0DF3-D31C-428B0C07FA3E}"/>
              </a:ext>
            </a:extLst>
          </p:cNvPr>
          <p:cNvSpPr txBox="1"/>
          <p:nvPr/>
        </p:nvSpPr>
        <p:spPr>
          <a:xfrm>
            <a:off x="629475" y="5894908"/>
            <a:ext cx="17684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adley Hand ITC" panose="03070402050302030203" pitchFamily="66" charset="0"/>
                <a:ea typeface="+mn-ea"/>
                <a:cs typeface="+mn-cs"/>
              </a:rPr>
              <a:t>September 2024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radley Hand ITC" panose="03070402050302030203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9897119"/>
      </p:ext>
    </p:extLst>
  </p:cSld>
  <p:clrMapOvr>
    <a:masterClrMapping/>
  </p:clrMapOvr>
  <p:transition spd="med" advTm="6750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936D2EF-C114-0DF3-D31C-428B0C07FA3E}"/>
              </a:ext>
            </a:extLst>
          </p:cNvPr>
          <p:cNvSpPr txBox="1"/>
          <p:nvPr/>
        </p:nvSpPr>
        <p:spPr>
          <a:xfrm>
            <a:off x="10067477" y="6147293"/>
            <a:ext cx="1641368" cy="3692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99" b="1" dirty="0">
                <a:solidFill>
                  <a:srgbClr val="000000"/>
                </a:solidFill>
                <a:latin typeface="Bradley Hand ITC" panose="03070402050302030203" pitchFamily="66" charset="0"/>
              </a:rPr>
              <a:t>December 2023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A58DADD-287E-CE27-BD98-F44DAAE803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3556" y="0"/>
            <a:ext cx="7438444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2B93188-1BDC-9EE6-214E-F69E85EA6192}"/>
              </a:ext>
            </a:extLst>
          </p:cNvPr>
          <p:cNvSpPr txBox="1"/>
          <p:nvPr/>
        </p:nvSpPr>
        <p:spPr>
          <a:xfrm>
            <a:off x="560438" y="275303"/>
            <a:ext cx="4090219" cy="14773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3"/>
                </a:solidFill>
                <a:latin typeface="Bradley Hand ITC" panose="03070402050302030203" pitchFamily="66" charset="0"/>
              </a:rPr>
              <a:t>Messier 82</a:t>
            </a:r>
          </a:p>
          <a:p>
            <a:r>
              <a:rPr lang="en-US" sz="2400" b="1" dirty="0">
                <a:solidFill>
                  <a:schemeClr val="accent3"/>
                </a:solidFill>
                <a:latin typeface="Bradley Hand ITC" panose="03070402050302030203" pitchFamily="66" charset="0"/>
              </a:rPr>
              <a:t>Southern Pinwheel Nebula</a:t>
            </a:r>
          </a:p>
          <a:p>
            <a:r>
              <a:rPr lang="en-US" sz="2400" b="1" dirty="0">
                <a:solidFill>
                  <a:schemeClr val="accent3"/>
                </a:solidFill>
                <a:latin typeface="Bradley Hand ITC" panose="03070402050302030203" pitchFamily="66" charset="0"/>
              </a:rPr>
              <a:t>LRGB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4040772"/>
      </p:ext>
    </p:extLst>
  </p:cSld>
  <p:clrMapOvr>
    <a:masterClrMapping/>
  </p:clrMapOvr>
  <p:transition spd="med" advTm="6750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936D2EF-C114-0DF3-D31C-428B0C07FA3E}"/>
              </a:ext>
            </a:extLst>
          </p:cNvPr>
          <p:cNvSpPr txBox="1"/>
          <p:nvPr/>
        </p:nvSpPr>
        <p:spPr>
          <a:xfrm>
            <a:off x="10067477" y="6147293"/>
            <a:ext cx="1641368" cy="3692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99" b="1" dirty="0">
                <a:solidFill>
                  <a:srgbClr val="000000"/>
                </a:solidFill>
                <a:latin typeface="Bradley Hand ITC" panose="03070402050302030203" pitchFamily="66" charset="0"/>
              </a:rPr>
              <a:t>December 2023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56724C5-A280-F5F2-C154-BBE757A159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2654" y="0"/>
            <a:ext cx="8179346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85DDCC3-9BA0-C43F-6AB8-76D20D23E409}"/>
              </a:ext>
            </a:extLst>
          </p:cNvPr>
          <p:cNvSpPr txBox="1"/>
          <p:nvPr/>
        </p:nvSpPr>
        <p:spPr>
          <a:xfrm>
            <a:off x="456904" y="420035"/>
            <a:ext cx="3312125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3"/>
                </a:solidFill>
                <a:latin typeface="Bradley Hand ITC" panose="03070402050302030203" pitchFamily="66" charset="0"/>
              </a:rPr>
              <a:t>Markarian’s Chain</a:t>
            </a:r>
          </a:p>
          <a:p>
            <a:r>
              <a:rPr lang="en-US" sz="2400" b="1" dirty="0">
                <a:solidFill>
                  <a:schemeClr val="accent3"/>
                </a:solidFill>
                <a:latin typeface="Bradley Hand ITC" panose="03070402050302030203" pitchFamily="66" charset="0"/>
              </a:rPr>
              <a:t>RGB</a:t>
            </a:r>
          </a:p>
          <a:p>
            <a:endParaRPr lang="en-US" sz="2400" b="1" dirty="0">
              <a:solidFill>
                <a:schemeClr val="accent3"/>
              </a:solidFill>
              <a:latin typeface="Bradley Hand ITC" panose="03070402050302030203" pitchFamily="66" charset="0"/>
            </a:endParaRPr>
          </a:p>
          <a:p>
            <a:r>
              <a:rPr lang="en-US" sz="2400" b="1" dirty="0">
                <a:solidFill>
                  <a:schemeClr val="accent3"/>
                </a:solidFill>
                <a:latin typeface="Bradley Hand ITC" panose="03070402050302030203" pitchFamily="66" charset="0"/>
              </a:rPr>
              <a:t>276 additional galaxies</a:t>
            </a:r>
          </a:p>
          <a:p>
            <a:r>
              <a:rPr lang="en-US" sz="2400" b="1" dirty="0">
                <a:solidFill>
                  <a:schemeClr val="accent3"/>
                </a:solidFill>
                <a:latin typeface="Bradley Hand ITC" panose="03070402050302030203" pitchFamily="66" charset="0"/>
              </a:rPr>
              <a:t>In this image</a:t>
            </a:r>
          </a:p>
        </p:txBody>
      </p:sp>
    </p:spTree>
    <p:extLst>
      <p:ext uri="{BB962C8B-B14F-4D97-AF65-F5344CB8AC3E}">
        <p14:creationId xmlns:p14="http://schemas.microsoft.com/office/powerpoint/2010/main" val="692922784"/>
      </p:ext>
    </p:extLst>
  </p:cSld>
  <p:clrMapOvr>
    <a:masterClrMapping/>
  </p:clrMapOvr>
  <p:transition spd="med" advTm="6750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936D2EF-C114-0DF3-D31C-428B0C07FA3E}"/>
              </a:ext>
            </a:extLst>
          </p:cNvPr>
          <p:cNvSpPr txBox="1"/>
          <p:nvPr/>
        </p:nvSpPr>
        <p:spPr>
          <a:xfrm>
            <a:off x="10067477" y="6147293"/>
            <a:ext cx="1641368" cy="3692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99" b="1" dirty="0">
                <a:solidFill>
                  <a:srgbClr val="000000"/>
                </a:solidFill>
                <a:latin typeface="Bradley Hand ITC" panose="03070402050302030203" pitchFamily="66" charset="0"/>
              </a:rPr>
              <a:t>December 2023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D328561-D33C-8821-CDA5-19FD5E8949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7955" y="0"/>
            <a:ext cx="6014045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C38F1CA-1740-27A4-4D81-BF709235A37D}"/>
              </a:ext>
            </a:extLst>
          </p:cNvPr>
          <p:cNvSpPr txBox="1"/>
          <p:nvPr/>
        </p:nvSpPr>
        <p:spPr>
          <a:xfrm>
            <a:off x="2605548" y="648929"/>
            <a:ext cx="147348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3"/>
                </a:solidFill>
                <a:latin typeface="Bradley Hand ITC" panose="03070402050302030203" pitchFamily="66" charset="0"/>
              </a:rPr>
              <a:t>NGC 247</a:t>
            </a:r>
          </a:p>
          <a:p>
            <a:r>
              <a:rPr lang="en-US" sz="2400" b="1" dirty="0">
                <a:solidFill>
                  <a:schemeClr val="accent3"/>
                </a:solidFill>
                <a:latin typeface="Bradley Hand ITC" panose="03070402050302030203" pitchFamily="66" charset="0"/>
              </a:rPr>
              <a:t>LRGB</a:t>
            </a:r>
          </a:p>
        </p:txBody>
      </p:sp>
    </p:spTree>
    <p:extLst>
      <p:ext uri="{BB962C8B-B14F-4D97-AF65-F5344CB8AC3E}">
        <p14:creationId xmlns:p14="http://schemas.microsoft.com/office/powerpoint/2010/main" val="1233156333"/>
      </p:ext>
    </p:extLst>
  </p:cSld>
  <p:clrMapOvr>
    <a:masterClrMapping/>
  </p:clrMapOvr>
  <p:transition spd="med" advTm="6750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9124410-B1C4-3E45-4AD6-888804209C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0451" y="0"/>
            <a:ext cx="6871549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8656294-A034-6340-0CBF-55ACF690692B}"/>
              </a:ext>
            </a:extLst>
          </p:cNvPr>
          <p:cNvSpPr txBox="1"/>
          <p:nvPr/>
        </p:nvSpPr>
        <p:spPr>
          <a:xfrm>
            <a:off x="1411869" y="353963"/>
            <a:ext cx="245772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3"/>
                </a:solidFill>
                <a:latin typeface="Bradley Hand ITC" panose="03070402050302030203" pitchFamily="66" charset="0"/>
              </a:rPr>
              <a:t>Messier 7</a:t>
            </a:r>
          </a:p>
          <a:p>
            <a:r>
              <a:rPr lang="en-US" sz="2400" b="1" dirty="0" err="1">
                <a:solidFill>
                  <a:schemeClr val="accent3"/>
                </a:solidFill>
                <a:latin typeface="Bradley Hand ITC" panose="03070402050302030203" pitchFamily="66" charset="0"/>
              </a:rPr>
              <a:t>Ptolmey’s</a:t>
            </a:r>
            <a:r>
              <a:rPr lang="en-US" sz="2400" b="1" dirty="0">
                <a:solidFill>
                  <a:schemeClr val="accent3"/>
                </a:solidFill>
                <a:latin typeface="Bradley Hand ITC" panose="03070402050302030203" pitchFamily="66" charset="0"/>
              </a:rPr>
              <a:t> Cluster</a:t>
            </a:r>
          </a:p>
        </p:txBody>
      </p:sp>
    </p:spTree>
    <p:extLst>
      <p:ext uri="{BB962C8B-B14F-4D97-AF65-F5344CB8AC3E}">
        <p14:creationId xmlns:p14="http://schemas.microsoft.com/office/powerpoint/2010/main" val="3077175008"/>
      </p:ext>
    </p:extLst>
  </p:cSld>
  <p:clrMapOvr>
    <a:masterClrMapping/>
  </p:clrMapOvr>
  <p:transition spd="med" advTm="6750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936D2EF-C114-0DF3-D31C-428B0C07FA3E}"/>
              </a:ext>
            </a:extLst>
          </p:cNvPr>
          <p:cNvSpPr txBox="1"/>
          <p:nvPr/>
        </p:nvSpPr>
        <p:spPr>
          <a:xfrm>
            <a:off x="10067477" y="6147293"/>
            <a:ext cx="1641368" cy="3692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99" b="1" dirty="0">
                <a:solidFill>
                  <a:srgbClr val="000000"/>
                </a:solidFill>
                <a:latin typeface="Bradley Hand ITC" panose="03070402050302030203" pitchFamily="66" charset="0"/>
              </a:rPr>
              <a:t>December 2023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C34AE5D-D835-5C12-4EC6-8B9035BDC2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1728" y="0"/>
            <a:ext cx="6860272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ADBE6F5-17C0-A7A6-DE66-143BB9FA14A5}"/>
              </a:ext>
            </a:extLst>
          </p:cNvPr>
          <p:cNvSpPr txBox="1"/>
          <p:nvPr/>
        </p:nvSpPr>
        <p:spPr>
          <a:xfrm>
            <a:off x="2113936" y="462116"/>
            <a:ext cx="14045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3"/>
                </a:solidFill>
                <a:latin typeface="Bradley Hand ITC" panose="03070402050302030203" pitchFamily="66" charset="0"/>
              </a:rPr>
              <a:t>NGC 288</a:t>
            </a:r>
          </a:p>
          <a:p>
            <a:r>
              <a:rPr lang="en-US" sz="2400" b="1" dirty="0">
                <a:solidFill>
                  <a:schemeClr val="accent3"/>
                </a:solidFill>
                <a:latin typeface="Bradley Hand ITC" panose="03070402050302030203" pitchFamily="66" charset="0"/>
              </a:rPr>
              <a:t>LRGB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3063188"/>
      </p:ext>
    </p:extLst>
  </p:cSld>
  <p:clrMapOvr>
    <a:masterClrMapping/>
  </p:clrMapOvr>
  <p:transition spd="med" advTm="6750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936D2EF-C114-0DF3-D31C-428B0C07FA3E}"/>
              </a:ext>
            </a:extLst>
          </p:cNvPr>
          <p:cNvSpPr txBox="1"/>
          <p:nvPr/>
        </p:nvSpPr>
        <p:spPr>
          <a:xfrm>
            <a:off x="10067477" y="6147293"/>
            <a:ext cx="1641368" cy="3692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99" b="1" dirty="0">
                <a:solidFill>
                  <a:srgbClr val="000000"/>
                </a:solidFill>
                <a:latin typeface="Bradley Hand ITC" panose="03070402050302030203" pitchFamily="66" charset="0"/>
              </a:rPr>
              <a:t>December 2023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910B8C1-B951-2314-19BD-C24D122EFE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8472" y="0"/>
            <a:ext cx="8463528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7E76A42-E7EB-A73D-0787-FAE022D17D29}"/>
              </a:ext>
            </a:extLst>
          </p:cNvPr>
          <p:cNvSpPr txBox="1"/>
          <p:nvPr/>
        </p:nvSpPr>
        <p:spPr>
          <a:xfrm>
            <a:off x="1288025" y="442452"/>
            <a:ext cx="14045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3"/>
                </a:solidFill>
                <a:latin typeface="Bradley Hand ITC" panose="03070402050302030203" pitchFamily="66" charset="0"/>
              </a:rPr>
              <a:t>NGC 300</a:t>
            </a:r>
          </a:p>
          <a:p>
            <a:r>
              <a:rPr lang="en-US" sz="2400" b="1" dirty="0">
                <a:solidFill>
                  <a:schemeClr val="accent3"/>
                </a:solidFill>
                <a:latin typeface="Bradley Hand ITC" panose="03070402050302030203" pitchFamily="66" charset="0"/>
              </a:rPr>
              <a:t>LRGB</a:t>
            </a:r>
          </a:p>
        </p:txBody>
      </p:sp>
    </p:spTree>
    <p:extLst>
      <p:ext uri="{BB962C8B-B14F-4D97-AF65-F5344CB8AC3E}">
        <p14:creationId xmlns:p14="http://schemas.microsoft.com/office/powerpoint/2010/main" val="3330216347"/>
      </p:ext>
    </p:extLst>
  </p:cSld>
  <p:clrMapOvr>
    <a:masterClrMapping/>
  </p:clrMapOvr>
  <p:transition spd="med" advTm="6750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936D2EF-C114-0DF3-D31C-428B0C07FA3E}"/>
              </a:ext>
            </a:extLst>
          </p:cNvPr>
          <p:cNvSpPr txBox="1"/>
          <p:nvPr/>
        </p:nvSpPr>
        <p:spPr>
          <a:xfrm>
            <a:off x="10067477" y="6147293"/>
            <a:ext cx="1641368" cy="3692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99" b="1" dirty="0">
                <a:solidFill>
                  <a:srgbClr val="000000"/>
                </a:solidFill>
                <a:latin typeface="Bradley Hand ITC" panose="03070402050302030203" pitchFamily="66" charset="0"/>
              </a:rPr>
              <a:t>December 2023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B835F72-3B65-CADA-3709-ECDADC2AFF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557" y="0"/>
            <a:ext cx="10290224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39BDB06-1444-EC88-C0E4-F4B7B8BFFE70}"/>
              </a:ext>
            </a:extLst>
          </p:cNvPr>
          <p:cNvSpPr txBox="1"/>
          <p:nvPr/>
        </p:nvSpPr>
        <p:spPr>
          <a:xfrm>
            <a:off x="227516" y="285136"/>
            <a:ext cx="191751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3"/>
                </a:solidFill>
                <a:latin typeface="Bradley Hand ITC" panose="03070402050302030203" pitchFamily="66" charset="0"/>
              </a:rPr>
              <a:t>NGC 1291</a:t>
            </a:r>
          </a:p>
          <a:p>
            <a:r>
              <a:rPr lang="en-US" sz="2400" b="1" dirty="0">
                <a:solidFill>
                  <a:schemeClr val="accent3"/>
                </a:solidFill>
                <a:latin typeface="Bradley Hand ITC" panose="03070402050302030203" pitchFamily="66" charset="0"/>
              </a:rPr>
              <a:t>LRGB</a:t>
            </a:r>
          </a:p>
          <a:p>
            <a:endParaRPr lang="en-US" sz="2400" b="1" dirty="0">
              <a:solidFill>
                <a:schemeClr val="accent3"/>
              </a:solidFill>
              <a:latin typeface="Bradley Hand ITC" panose="03070402050302030203" pitchFamily="66" charset="0"/>
            </a:endParaRPr>
          </a:p>
          <a:p>
            <a:r>
              <a:rPr lang="en-US" sz="2400" b="1" dirty="0">
                <a:solidFill>
                  <a:schemeClr val="accent3"/>
                </a:solidFill>
                <a:latin typeface="Bradley Hand ITC" panose="03070402050302030203" pitchFamily="66" charset="0"/>
              </a:rPr>
              <a:t>Ring Galaxy</a:t>
            </a:r>
          </a:p>
          <a:p>
            <a:r>
              <a:rPr lang="en-US" sz="2400" b="1" dirty="0">
                <a:solidFill>
                  <a:schemeClr val="accent3"/>
                </a:solidFill>
                <a:latin typeface="Bradley Hand ITC" panose="03070402050302030203" pitchFamily="66" charset="0"/>
              </a:rPr>
              <a:t>with Bar</a:t>
            </a:r>
          </a:p>
        </p:txBody>
      </p:sp>
    </p:spTree>
    <p:extLst>
      <p:ext uri="{BB962C8B-B14F-4D97-AF65-F5344CB8AC3E}">
        <p14:creationId xmlns:p14="http://schemas.microsoft.com/office/powerpoint/2010/main" val="1306522817"/>
      </p:ext>
    </p:extLst>
  </p:cSld>
  <p:clrMapOvr>
    <a:masterClrMapping/>
  </p:clrMapOvr>
  <p:transition spd="med" advTm="6750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936D2EF-C114-0DF3-D31C-428B0C07FA3E}"/>
              </a:ext>
            </a:extLst>
          </p:cNvPr>
          <p:cNvSpPr txBox="1"/>
          <p:nvPr/>
        </p:nvSpPr>
        <p:spPr>
          <a:xfrm>
            <a:off x="10067477" y="6147293"/>
            <a:ext cx="1641368" cy="3692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99" b="1" dirty="0">
                <a:solidFill>
                  <a:srgbClr val="000000"/>
                </a:solidFill>
                <a:latin typeface="Bradley Hand ITC" panose="03070402050302030203" pitchFamily="66" charset="0"/>
              </a:rPr>
              <a:t>December 2023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8655A5-1B95-DDA9-CCD7-8C36F333CA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0449" y="0"/>
            <a:ext cx="10411551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69A3AF6-E464-C5C2-37DC-8153BA285F92}"/>
              </a:ext>
            </a:extLst>
          </p:cNvPr>
          <p:cNvSpPr txBox="1"/>
          <p:nvPr/>
        </p:nvSpPr>
        <p:spPr>
          <a:xfrm>
            <a:off x="147485" y="255639"/>
            <a:ext cx="1556836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3"/>
                </a:solidFill>
                <a:latin typeface="Bradley Hand ITC" panose="03070402050302030203" pitchFamily="66" charset="0"/>
              </a:rPr>
              <a:t>NGC 1313</a:t>
            </a:r>
          </a:p>
          <a:p>
            <a:r>
              <a:rPr lang="en-US" sz="2400" b="1" dirty="0">
                <a:solidFill>
                  <a:schemeClr val="accent3"/>
                </a:solidFill>
                <a:latin typeface="Bradley Hand ITC" panose="03070402050302030203" pitchFamily="66" charset="0"/>
              </a:rPr>
              <a:t>LRGB</a:t>
            </a:r>
          </a:p>
          <a:p>
            <a:endParaRPr lang="en-US" sz="2400" b="1" dirty="0">
              <a:solidFill>
                <a:schemeClr val="accent3"/>
              </a:solidFill>
              <a:latin typeface="Bradley Hand ITC" panose="03070402050302030203" pitchFamily="66" charset="0"/>
            </a:endParaRPr>
          </a:p>
          <a:p>
            <a:r>
              <a:rPr lang="en-US" sz="2400" b="1" dirty="0">
                <a:solidFill>
                  <a:schemeClr val="accent3"/>
                </a:solidFill>
                <a:latin typeface="Bradley Hand ITC" panose="03070402050302030203" pitchFamily="66" charset="0"/>
              </a:rPr>
              <a:t>Topsy </a:t>
            </a:r>
          </a:p>
          <a:p>
            <a:r>
              <a:rPr lang="en-US" sz="2400" b="1" dirty="0">
                <a:solidFill>
                  <a:schemeClr val="accent3"/>
                </a:solidFill>
                <a:latin typeface="Bradley Hand ITC" panose="03070402050302030203" pitchFamily="66" charset="0"/>
              </a:rPr>
              <a:t>Turvy </a:t>
            </a:r>
          </a:p>
          <a:p>
            <a:r>
              <a:rPr lang="en-US" sz="2400" b="1" dirty="0">
                <a:solidFill>
                  <a:schemeClr val="accent3"/>
                </a:solidFill>
                <a:latin typeface="Bradley Hand ITC" panose="03070402050302030203" pitchFamily="66" charset="0"/>
              </a:rPr>
              <a:t>Galaxy</a:t>
            </a:r>
          </a:p>
        </p:txBody>
      </p:sp>
    </p:spTree>
    <p:extLst>
      <p:ext uri="{BB962C8B-B14F-4D97-AF65-F5344CB8AC3E}">
        <p14:creationId xmlns:p14="http://schemas.microsoft.com/office/powerpoint/2010/main" val="2165623522"/>
      </p:ext>
    </p:extLst>
  </p:cSld>
  <p:clrMapOvr>
    <a:masterClrMapping/>
  </p:clrMapOvr>
  <p:transition spd="med" advTm="6750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936D2EF-C114-0DF3-D31C-428B0C07FA3E}"/>
              </a:ext>
            </a:extLst>
          </p:cNvPr>
          <p:cNvSpPr txBox="1"/>
          <p:nvPr/>
        </p:nvSpPr>
        <p:spPr>
          <a:xfrm>
            <a:off x="10067477" y="6147293"/>
            <a:ext cx="1641368" cy="3692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99" b="1" dirty="0">
                <a:solidFill>
                  <a:srgbClr val="000000"/>
                </a:solidFill>
                <a:latin typeface="Bradley Hand ITC" panose="03070402050302030203" pitchFamily="66" charset="0"/>
              </a:rPr>
              <a:t>December 2023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924363E-5F5E-CC9C-9F8F-D4C9296CF9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6485" y="0"/>
            <a:ext cx="6985515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044A2A1-6B2E-A5C1-C47F-8480DA8F14F6}"/>
              </a:ext>
            </a:extLst>
          </p:cNvPr>
          <p:cNvSpPr txBox="1"/>
          <p:nvPr/>
        </p:nvSpPr>
        <p:spPr>
          <a:xfrm>
            <a:off x="1651820" y="464264"/>
            <a:ext cx="242856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3"/>
                </a:solidFill>
                <a:latin typeface="Bradley Hand ITC" panose="03070402050302030203" pitchFamily="66" charset="0"/>
              </a:rPr>
              <a:t>NGC 1763</a:t>
            </a:r>
          </a:p>
          <a:p>
            <a:r>
              <a:rPr lang="en-US" sz="2400" b="1" dirty="0">
                <a:solidFill>
                  <a:schemeClr val="accent3"/>
                </a:solidFill>
                <a:latin typeface="Bradley Hand ITC" panose="03070402050302030203" pitchFamily="66" charset="0"/>
              </a:rPr>
              <a:t>OHS</a:t>
            </a:r>
          </a:p>
          <a:p>
            <a:endParaRPr lang="en-US" sz="2400" b="1" dirty="0">
              <a:solidFill>
                <a:schemeClr val="accent3"/>
              </a:solidFill>
              <a:latin typeface="Bradley Hand ITC" panose="03070402050302030203" pitchFamily="66" charset="0"/>
            </a:endParaRPr>
          </a:p>
          <a:p>
            <a:r>
              <a:rPr lang="en-US" sz="2400" b="1" dirty="0">
                <a:solidFill>
                  <a:schemeClr val="accent3"/>
                </a:solidFill>
                <a:latin typeface="Bradley Hand ITC" panose="03070402050302030203" pitchFamily="66" charset="0"/>
              </a:rPr>
              <a:t>Emission Nebula </a:t>
            </a:r>
          </a:p>
          <a:p>
            <a:r>
              <a:rPr lang="en-US" sz="2400" b="1" dirty="0">
                <a:solidFill>
                  <a:schemeClr val="accent3"/>
                </a:solidFill>
                <a:latin typeface="Bradley Hand ITC" panose="03070402050302030203" pitchFamily="66" charset="0"/>
              </a:rPr>
              <a:t>and </a:t>
            </a:r>
          </a:p>
          <a:p>
            <a:r>
              <a:rPr lang="en-US" sz="2400" b="1" dirty="0">
                <a:solidFill>
                  <a:schemeClr val="accent3"/>
                </a:solidFill>
                <a:latin typeface="Bradley Hand ITC" panose="03070402050302030203" pitchFamily="66" charset="0"/>
              </a:rPr>
              <a:t>Open Cluster</a:t>
            </a:r>
          </a:p>
        </p:txBody>
      </p:sp>
    </p:spTree>
    <p:extLst>
      <p:ext uri="{BB962C8B-B14F-4D97-AF65-F5344CB8AC3E}">
        <p14:creationId xmlns:p14="http://schemas.microsoft.com/office/powerpoint/2010/main" val="3265758416"/>
      </p:ext>
    </p:extLst>
  </p:cSld>
  <p:clrMapOvr>
    <a:masterClrMapping/>
  </p:clrMapOvr>
  <p:transition spd="med" advTm="6750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936D2EF-C114-0DF3-D31C-428B0C07FA3E}"/>
              </a:ext>
            </a:extLst>
          </p:cNvPr>
          <p:cNvSpPr txBox="1"/>
          <p:nvPr/>
        </p:nvSpPr>
        <p:spPr>
          <a:xfrm>
            <a:off x="10067477" y="6147293"/>
            <a:ext cx="1641368" cy="3692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99" b="1" dirty="0">
                <a:solidFill>
                  <a:srgbClr val="000000"/>
                </a:solidFill>
                <a:latin typeface="Bradley Hand ITC" panose="03070402050302030203" pitchFamily="66" charset="0"/>
              </a:rPr>
              <a:t>December 2023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7841391-BA10-BF8D-BA9F-67D62C6A68EC}"/>
              </a:ext>
            </a:extLst>
          </p:cNvPr>
          <p:cNvSpPr txBox="1"/>
          <p:nvPr/>
        </p:nvSpPr>
        <p:spPr>
          <a:xfrm>
            <a:off x="3606376" y="1140542"/>
            <a:ext cx="497924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accent3"/>
                </a:solidFill>
                <a:latin typeface="Bradley Hand ITC" panose="03070402050302030203" pitchFamily="66" charset="0"/>
              </a:rPr>
              <a:t>The End</a:t>
            </a:r>
          </a:p>
          <a:p>
            <a:pPr algn="ctr"/>
            <a:r>
              <a:rPr lang="en-US" sz="4000" b="1" dirty="0">
                <a:solidFill>
                  <a:srgbClr val="FF0000"/>
                </a:solidFill>
                <a:latin typeface="Bradley Hand ITC" panose="03070402050302030203" pitchFamily="66" charset="0"/>
              </a:rPr>
              <a:t>Thanks</a:t>
            </a:r>
            <a:r>
              <a:rPr lang="en-US" sz="4000" b="1" dirty="0">
                <a:solidFill>
                  <a:schemeClr val="accent3"/>
                </a:solidFill>
                <a:latin typeface="Bradley Hand ITC" panose="03070402050302030203" pitchFamily="66" charset="0"/>
              </a:rPr>
              <a:t> </a:t>
            </a:r>
            <a:r>
              <a:rPr lang="en-US" sz="4000" b="1" dirty="0">
                <a:solidFill>
                  <a:schemeClr val="accent2"/>
                </a:solidFill>
                <a:latin typeface="Bradley Hand ITC" panose="03070402050302030203" pitchFamily="66" charset="0"/>
              </a:rPr>
              <a:t>For</a:t>
            </a:r>
            <a:r>
              <a:rPr lang="en-US" sz="4000" b="1" dirty="0">
                <a:solidFill>
                  <a:schemeClr val="accent3"/>
                </a:solidFill>
                <a:latin typeface="Bradley Hand ITC" panose="03070402050302030203" pitchFamily="66" charset="0"/>
              </a:rPr>
              <a:t> </a:t>
            </a:r>
            <a:r>
              <a:rPr lang="en-US" sz="4000" b="1" dirty="0">
                <a:solidFill>
                  <a:srgbClr val="0070C0"/>
                </a:solidFill>
                <a:latin typeface="Bradley Hand ITC" panose="03070402050302030203" pitchFamily="66" charset="0"/>
              </a:rPr>
              <a:t>Watching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467EAE0-3C43-9800-D803-AC1CCB87CC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895" y="0"/>
            <a:ext cx="10328105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03E4E12-5D68-31F7-B51F-31DF2E7126FB}"/>
              </a:ext>
            </a:extLst>
          </p:cNvPr>
          <p:cNvSpPr txBox="1"/>
          <p:nvPr/>
        </p:nvSpPr>
        <p:spPr>
          <a:xfrm>
            <a:off x="137651" y="216309"/>
            <a:ext cx="158248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3"/>
                </a:solidFill>
                <a:latin typeface="Bradley Hand ITC" panose="03070402050302030203" pitchFamily="66" charset="0"/>
              </a:rPr>
              <a:t>NGC 3521</a:t>
            </a:r>
          </a:p>
          <a:p>
            <a:r>
              <a:rPr lang="en-US" sz="2400" b="1" dirty="0">
                <a:solidFill>
                  <a:schemeClr val="accent3"/>
                </a:solidFill>
                <a:latin typeface="Bradley Hand ITC" panose="03070402050302030203" pitchFamily="66" charset="0"/>
              </a:rPr>
              <a:t>LRGB</a:t>
            </a:r>
          </a:p>
        </p:txBody>
      </p:sp>
    </p:spTree>
    <p:extLst>
      <p:ext uri="{BB962C8B-B14F-4D97-AF65-F5344CB8AC3E}">
        <p14:creationId xmlns:p14="http://schemas.microsoft.com/office/powerpoint/2010/main" val="2074075658"/>
      </p:ext>
    </p:extLst>
  </p:cSld>
  <p:clrMapOvr>
    <a:masterClrMapping/>
  </p:clrMapOvr>
  <p:transition spd="med" advTm="6750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936D2EF-C114-0DF3-D31C-428B0C07FA3E}"/>
              </a:ext>
            </a:extLst>
          </p:cNvPr>
          <p:cNvSpPr txBox="1"/>
          <p:nvPr/>
        </p:nvSpPr>
        <p:spPr>
          <a:xfrm>
            <a:off x="10067477" y="6147293"/>
            <a:ext cx="1641368" cy="3692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99" b="1" dirty="0">
                <a:solidFill>
                  <a:srgbClr val="000000"/>
                </a:solidFill>
                <a:latin typeface="Bradley Hand ITC" panose="03070402050302030203" pitchFamily="66" charset="0"/>
              </a:rPr>
              <a:t>December 2023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32BD520-3B89-9509-853B-358AF12018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284" y="0"/>
            <a:ext cx="10894716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B9C9776-63ED-A162-F1A9-9FAFC28A60EA}"/>
              </a:ext>
            </a:extLst>
          </p:cNvPr>
          <p:cNvSpPr txBox="1"/>
          <p:nvPr/>
        </p:nvSpPr>
        <p:spPr>
          <a:xfrm>
            <a:off x="1376515" y="5916412"/>
            <a:ext cx="236955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3"/>
                </a:solidFill>
                <a:latin typeface="Bradley Hand ITC" panose="03070402050302030203" pitchFamily="66" charset="0"/>
              </a:rPr>
              <a:t>Comet C2022 E3</a:t>
            </a:r>
          </a:p>
          <a:p>
            <a:r>
              <a:rPr lang="en-US" sz="2400" b="1" dirty="0">
                <a:solidFill>
                  <a:schemeClr val="accent3"/>
                </a:solidFill>
                <a:latin typeface="Bradley Hand ITC" panose="03070402050302030203" pitchFamily="66" charset="0"/>
              </a:rPr>
              <a:t>LRGB </a:t>
            </a:r>
          </a:p>
        </p:txBody>
      </p:sp>
      <p:pic>
        <p:nvPicPr>
          <p:cNvPr id="6" name="At Peace - Short Version">
            <a:hlinkClick r:id="" action="ppaction://media"/>
            <a:extLst>
              <a:ext uri="{FF2B5EF4-FFF2-40B4-BE49-F238E27FC236}">
                <a16:creationId xmlns:a16="http://schemas.microsoft.com/office/drawing/2014/main" id="{52265945-301A-FCF2-0846-7ED008E863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97280" y="86411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890261"/>
      </p:ext>
    </p:extLst>
  </p:cSld>
  <p:clrMapOvr>
    <a:masterClrMapping/>
  </p:clrMapOvr>
  <p:transition spd="med" advTm="675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8" objId="13"/>
        <p14:stopEvt time="8515" objId="13"/>
      </p14:showEvt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936D2EF-C114-0DF3-D31C-428B0C07FA3E}"/>
              </a:ext>
            </a:extLst>
          </p:cNvPr>
          <p:cNvSpPr txBox="1"/>
          <p:nvPr/>
        </p:nvSpPr>
        <p:spPr>
          <a:xfrm>
            <a:off x="10067477" y="6147293"/>
            <a:ext cx="1641368" cy="3692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99" b="1" dirty="0">
                <a:solidFill>
                  <a:srgbClr val="000000"/>
                </a:solidFill>
                <a:latin typeface="Bradley Hand ITC" panose="03070402050302030203" pitchFamily="66" charset="0"/>
              </a:rPr>
              <a:t>December 2023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7B9C45E-C6B5-1A89-2944-34787552D7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2935" y="0"/>
            <a:ext cx="7059065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653F722-E7E1-D995-57F5-2E72BE8B86C0}"/>
              </a:ext>
            </a:extLst>
          </p:cNvPr>
          <p:cNvSpPr txBox="1"/>
          <p:nvPr/>
        </p:nvSpPr>
        <p:spPr>
          <a:xfrm>
            <a:off x="1455174" y="511278"/>
            <a:ext cx="249780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3"/>
                </a:solidFill>
                <a:latin typeface="Bradley Hand ITC" panose="03070402050302030203" pitchFamily="66" charset="0"/>
              </a:rPr>
              <a:t>NGC 2070</a:t>
            </a:r>
          </a:p>
          <a:p>
            <a:r>
              <a:rPr lang="en-US" sz="2400" b="1" dirty="0">
                <a:solidFill>
                  <a:schemeClr val="accent3"/>
                </a:solidFill>
                <a:latin typeface="Bradley Hand ITC" panose="03070402050302030203" pitchFamily="66" charset="0"/>
              </a:rPr>
              <a:t>Tarantula Nebula</a:t>
            </a:r>
          </a:p>
          <a:p>
            <a:r>
              <a:rPr lang="en-US" sz="2400" b="1" dirty="0">
                <a:solidFill>
                  <a:schemeClr val="accent3"/>
                </a:solidFill>
                <a:latin typeface="Bradley Hand ITC" panose="03070402050302030203" pitchFamily="66" charset="0"/>
              </a:rPr>
              <a:t>RGB</a:t>
            </a:r>
          </a:p>
        </p:txBody>
      </p:sp>
    </p:spTree>
    <p:extLst>
      <p:ext uri="{BB962C8B-B14F-4D97-AF65-F5344CB8AC3E}">
        <p14:creationId xmlns:p14="http://schemas.microsoft.com/office/powerpoint/2010/main" val="3829936581"/>
      </p:ext>
    </p:extLst>
  </p:cSld>
  <p:clrMapOvr>
    <a:masterClrMapping/>
  </p:clrMapOvr>
  <p:transition spd="med" advTm="6750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936D2EF-C114-0DF3-D31C-428B0C07FA3E}"/>
              </a:ext>
            </a:extLst>
          </p:cNvPr>
          <p:cNvSpPr txBox="1"/>
          <p:nvPr/>
        </p:nvSpPr>
        <p:spPr>
          <a:xfrm>
            <a:off x="10067477" y="6147293"/>
            <a:ext cx="1641368" cy="3692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99" b="1" dirty="0">
                <a:solidFill>
                  <a:srgbClr val="000000"/>
                </a:solidFill>
                <a:latin typeface="Bradley Hand ITC" panose="03070402050302030203" pitchFamily="66" charset="0"/>
              </a:rPr>
              <a:t>December 2023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64F2E7-C8E8-5783-8CE0-A1983AE517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1776" y="0"/>
            <a:ext cx="10290224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9480889-E5B1-1521-FDDE-E177DF6165E2}"/>
              </a:ext>
            </a:extLst>
          </p:cNvPr>
          <p:cNvSpPr txBox="1"/>
          <p:nvPr/>
        </p:nvSpPr>
        <p:spPr>
          <a:xfrm>
            <a:off x="216309" y="324465"/>
            <a:ext cx="159210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3"/>
                </a:solidFill>
                <a:latin typeface="Bradley Hand ITC" panose="03070402050302030203" pitchFamily="66" charset="0"/>
              </a:rPr>
              <a:t>NGC 2170</a:t>
            </a:r>
          </a:p>
          <a:p>
            <a:r>
              <a:rPr lang="en-US" sz="2400" b="1" dirty="0">
                <a:solidFill>
                  <a:schemeClr val="accent3"/>
                </a:solidFill>
                <a:latin typeface="Bradley Hand ITC" panose="03070402050302030203" pitchFamily="66" charset="0"/>
              </a:rPr>
              <a:t>LRGB</a:t>
            </a:r>
          </a:p>
          <a:p>
            <a:endParaRPr lang="en-US" sz="2400" b="1" dirty="0">
              <a:solidFill>
                <a:schemeClr val="accent3"/>
              </a:solidFill>
              <a:latin typeface="Bradley Hand ITC" panose="03070402050302030203" pitchFamily="66" charset="0"/>
            </a:endParaRPr>
          </a:p>
          <a:p>
            <a:r>
              <a:rPr lang="en-US" sz="2400" b="1" dirty="0">
                <a:solidFill>
                  <a:schemeClr val="accent3"/>
                </a:solidFill>
                <a:latin typeface="Bradley Hand ITC" panose="03070402050302030203" pitchFamily="66" charset="0"/>
              </a:rPr>
              <a:t>Reflection</a:t>
            </a:r>
          </a:p>
          <a:p>
            <a:r>
              <a:rPr lang="en-US" sz="2400" b="1" dirty="0">
                <a:solidFill>
                  <a:schemeClr val="accent3"/>
                </a:solidFill>
                <a:latin typeface="Bradley Hand ITC" panose="03070402050302030203" pitchFamily="66" charset="0"/>
              </a:rPr>
              <a:t>Nebula</a:t>
            </a:r>
          </a:p>
        </p:txBody>
      </p:sp>
    </p:spTree>
    <p:extLst>
      <p:ext uri="{BB962C8B-B14F-4D97-AF65-F5344CB8AC3E}">
        <p14:creationId xmlns:p14="http://schemas.microsoft.com/office/powerpoint/2010/main" val="4139827629"/>
      </p:ext>
    </p:extLst>
  </p:cSld>
  <p:clrMapOvr>
    <a:masterClrMapping/>
  </p:clrMapOvr>
  <p:transition spd="med" advTm="6750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936D2EF-C114-0DF3-D31C-428B0C07FA3E}"/>
              </a:ext>
            </a:extLst>
          </p:cNvPr>
          <p:cNvSpPr txBox="1"/>
          <p:nvPr/>
        </p:nvSpPr>
        <p:spPr>
          <a:xfrm>
            <a:off x="10067477" y="6147293"/>
            <a:ext cx="1641368" cy="3692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99" b="1" dirty="0">
                <a:solidFill>
                  <a:srgbClr val="000000"/>
                </a:solidFill>
                <a:latin typeface="Bradley Hand ITC" panose="03070402050302030203" pitchFamily="66" charset="0"/>
              </a:rPr>
              <a:t>December 2023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838E01-B779-C48C-7EDB-D5DFC7E7C2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6433" y="0"/>
            <a:ext cx="7915567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5313821-B6C1-3173-CA85-2ED61CD60A5A}"/>
              </a:ext>
            </a:extLst>
          </p:cNvPr>
          <p:cNvSpPr txBox="1"/>
          <p:nvPr/>
        </p:nvSpPr>
        <p:spPr>
          <a:xfrm>
            <a:off x="1553497" y="501445"/>
            <a:ext cx="156645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3"/>
                </a:solidFill>
                <a:latin typeface="Bradley Hand ITC" panose="03070402050302030203" pitchFamily="66" charset="0"/>
              </a:rPr>
              <a:t>NGC 2808</a:t>
            </a:r>
          </a:p>
          <a:p>
            <a:r>
              <a:rPr lang="en-US" sz="2400" b="1" dirty="0">
                <a:solidFill>
                  <a:schemeClr val="accent3"/>
                </a:solidFill>
                <a:latin typeface="Bradley Hand ITC" panose="03070402050302030203" pitchFamily="66" charset="0"/>
              </a:rPr>
              <a:t>LRGB</a:t>
            </a:r>
          </a:p>
        </p:txBody>
      </p:sp>
    </p:spTree>
    <p:extLst>
      <p:ext uri="{BB962C8B-B14F-4D97-AF65-F5344CB8AC3E}">
        <p14:creationId xmlns:p14="http://schemas.microsoft.com/office/powerpoint/2010/main" val="2849402200"/>
      </p:ext>
    </p:extLst>
  </p:cSld>
  <p:clrMapOvr>
    <a:masterClrMapping/>
  </p:clrMapOvr>
  <p:transition spd="med" advTm="6750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936D2EF-C114-0DF3-D31C-428B0C07FA3E}"/>
              </a:ext>
            </a:extLst>
          </p:cNvPr>
          <p:cNvSpPr txBox="1"/>
          <p:nvPr/>
        </p:nvSpPr>
        <p:spPr>
          <a:xfrm>
            <a:off x="10067477" y="6147293"/>
            <a:ext cx="1641368" cy="3692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99" b="1" dirty="0">
                <a:solidFill>
                  <a:srgbClr val="000000"/>
                </a:solidFill>
                <a:latin typeface="Bradley Hand ITC" panose="03070402050302030203" pitchFamily="66" charset="0"/>
              </a:rPr>
              <a:t>December 2023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A35CC7C-EB81-C26E-872E-E2D04D703F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524" y="0"/>
            <a:ext cx="11477476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DCD6AFD-B5F0-0BFC-827E-B11EF926941D}"/>
              </a:ext>
            </a:extLst>
          </p:cNvPr>
          <p:cNvSpPr txBox="1"/>
          <p:nvPr/>
        </p:nvSpPr>
        <p:spPr>
          <a:xfrm>
            <a:off x="714524" y="294970"/>
            <a:ext cx="239681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3"/>
                </a:solidFill>
                <a:latin typeface="Bradley Hand ITC" panose="03070402050302030203" pitchFamily="66" charset="0"/>
              </a:rPr>
              <a:t>RCW 40</a:t>
            </a:r>
          </a:p>
          <a:p>
            <a:r>
              <a:rPr lang="en-US" sz="2400" b="1" dirty="0">
                <a:solidFill>
                  <a:schemeClr val="accent3"/>
                </a:solidFill>
                <a:latin typeface="Bradley Hand ITC" panose="03070402050302030203" pitchFamily="66" charset="0"/>
              </a:rPr>
              <a:t>OHS</a:t>
            </a:r>
          </a:p>
          <a:p>
            <a:endParaRPr lang="en-US" sz="2400" b="1" dirty="0">
              <a:solidFill>
                <a:schemeClr val="accent3"/>
              </a:solidFill>
              <a:latin typeface="Bradley Hand ITC" panose="03070402050302030203" pitchFamily="66" charset="0"/>
            </a:endParaRPr>
          </a:p>
          <a:p>
            <a:r>
              <a:rPr lang="en-US" sz="2400" b="1" dirty="0">
                <a:solidFill>
                  <a:schemeClr val="accent3"/>
                </a:solidFill>
                <a:latin typeface="Bradley Hand ITC" panose="03070402050302030203" pitchFamily="66" charset="0"/>
              </a:rPr>
              <a:t>Ha</a:t>
            </a:r>
          </a:p>
          <a:p>
            <a:r>
              <a:rPr lang="en-US" sz="2400" b="1" dirty="0">
                <a:solidFill>
                  <a:schemeClr val="accent3"/>
                </a:solidFill>
                <a:latin typeface="Bradley Hand ITC" panose="03070402050302030203" pitchFamily="66" charset="0"/>
              </a:rPr>
              <a:t>Emission Nebula</a:t>
            </a:r>
          </a:p>
        </p:txBody>
      </p:sp>
    </p:spTree>
    <p:extLst>
      <p:ext uri="{BB962C8B-B14F-4D97-AF65-F5344CB8AC3E}">
        <p14:creationId xmlns:p14="http://schemas.microsoft.com/office/powerpoint/2010/main" val="2910553"/>
      </p:ext>
    </p:extLst>
  </p:cSld>
  <p:clrMapOvr>
    <a:masterClrMapping/>
  </p:clrMapOvr>
  <p:transition spd="med" advTm="6750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936D2EF-C114-0DF3-D31C-428B0C07FA3E}"/>
              </a:ext>
            </a:extLst>
          </p:cNvPr>
          <p:cNvSpPr txBox="1"/>
          <p:nvPr/>
        </p:nvSpPr>
        <p:spPr>
          <a:xfrm>
            <a:off x="10067477" y="6147293"/>
            <a:ext cx="1641368" cy="3692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99" b="1" dirty="0">
                <a:solidFill>
                  <a:srgbClr val="000000"/>
                </a:solidFill>
                <a:latin typeface="Bradley Hand ITC" panose="03070402050302030203" pitchFamily="66" charset="0"/>
              </a:rPr>
              <a:t>December 2023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E7133B5-F2E3-DFDF-DA3A-8EB35D1972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C0A0A4A-B359-4C18-D1B5-AD03EA5B1FF8}"/>
              </a:ext>
            </a:extLst>
          </p:cNvPr>
          <p:cNvSpPr txBox="1"/>
          <p:nvPr/>
        </p:nvSpPr>
        <p:spPr>
          <a:xfrm>
            <a:off x="1238863" y="511278"/>
            <a:ext cx="330731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3"/>
                </a:solidFill>
                <a:latin typeface="Bradley Hand ITC" panose="03070402050302030203" pitchFamily="66" charset="0"/>
              </a:rPr>
              <a:t>NGC 3109</a:t>
            </a:r>
          </a:p>
          <a:p>
            <a:r>
              <a:rPr lang="en-US" sz="2400" b="1" dirty="0">
                <a:solidFill>
                  <a:schemeClr val="accent3"/>
                </a:solidFill>
                <a:latin typeface="Bradley Hand ITC" panose="03070402050302030203" pitchFamily="66" charset="0"/>
              </a:rPr>
              <a:t>LRGB</a:t>
            </a:r>
          </a:p>
          <a:p>
            <a:r>
              <a:rPr lang="en-US" sz="2400" b="1" dirty="0">
                <a:solidFill>
                  <a:schemeClr val="accent3"/>
                </a:solidFill>
                <a:latin typeface="Bradley Hand ITC" panose="03070402050302030203" pitchFamily="66" charset="0"/>
              </a:rPr>
              <a:t>Barred Irregular Galaxy</a:t>
            </a:r>
          </a:p>
        </p:txBody>
      </p:sp>
    </p:spTree>
    <p:extLst>
      <p:ext uri="{BB962C8B-B14F-4D97-AF65-F5344CB8AC3E}">
        <p14:creationId xmlns:p14="http://schemas.microsoft.com/office/powerpoint/2010/main" val="780840361"/>
      </p:ext>
    </p:extLst>
  </p:cSld>
  <p:clrMapOvr>
    <a:masterClrMapping/>
  </p:clrMapOvr>
  <p:transition spd="med" advTm="6750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936D2EF-C114-0DF3-D31C-428B0C07FA3E}"/>
              </a:ext>
            </a:extLst>
          </p:cNvPr>
          <p:cNvSpPr txBox="1"/>
          <p:nvPr/>
        </p:nvSpPr>
        <p:spPr>
          <a:xfrm>
            <a:off x="10067477" y="6147293"/>
            <a:ext cx="1641368" cy="3692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99" b="1" dirty="0">
                <a:solidFill>
                  <a:srgbClr val="000000"/>
                </a:solidFill>
                <a:latin typeface="Bradley Hand ITC" panose="03070402050302030203" pitchFamily="66" charset="0"/>
              </a:rPr>
              <a:t>December 2023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0AE3B1-272F-5CFE-BD4A-A0C0E4980F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5410" y="0"/>
            <a:ext cx="945659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A8EC19F-3F53-22F5-C40B-58E07944ECA1}"/>
              </a:ext>
            </a:extLst>
          </p:cNvPr>
          <p:cNvSpPr txBox="1"/>
          <p:nvPr/>
        </p:nvSpPr>
        <p:spPr>
          <a:xfrm>
            <a:off x="275304" y="216310"/>
            <a:ext cx="246574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3"/>
                </a:solidFill>
                <a:latin typeface="Bradley Hand ITC" panose="03070402050302030203" pitchFamily="66" charset="0"/>
              </a:rPr>
              <a:t>NGC 3293</a:t>
            </a:r>
          </a:p>
          <a:p>
            <a:r>
              <a:rPr lang="en-US" sz="2400" b="1" dirty="0">
                <a:solidFill>
                  <a:schemeClr val="accent3"/>
                </a:solidFill>
                <a:latin typeface="Bradley Hand ITC" panose="03070402050302030203" pitchFamily="66" charset="0"/>
              </a:rPr>
              <a:t>OHS #1</a:t>
            </a:r>
          </a:p>
          <a:p>
            <a:endParaRPr lang="en-US" sz="2400" b="1" dirty="0">
              <a:solidFill>
                <a:schemeClr val="accent3"/>
              </a:solidFill>
              <a:latin typeface="Bradley Hand ITC" panose="03070402050302030203" pitchFamily="66" charset="0"/>
            </a:endParaRPr>
          </a:p>
          <a:p>
            <a:r>
              <a:rPr lang="en-US" sz="2400" b="1" dirty="0">
                <a:solidFill>
                  <a:schemeClr val="accent3"/>
                </a:solidFill>
                <a:latin typeface="Bradley Hand ITC" panose="03070402050302030203" pitchFamily="66" charset="0"/>
              </a:rPr>
              <a:t>Part of Running </a:t>
            </a:r>
          </a:p>
          <a:p>
            <a:r>
              <a:rPr lang="en-US" sz="2400" b="1" dirty="0">
                <a:solidFill>
                  <a:schemeClr val="accent3"/>
                </a:solidFill>
                <a:latin typeface="Bradley Hand ITC" panose="03070402050302030203" pitchFamily="66" charset="0"/>
              </a:rPr>
              <a:t>Chicken Nebula</a:t>
            </a:r>
          </a:p>
        </p:txBody>
      </p:sp>
    </p:spTree>
    <p:extLst>
      <p:ext uri="{BB962C8B-B14F-4D97-AF65-F5344CB8AC3E}">
        <p14:creationId xmlns:p14="http://schemas.microsoft.com/office/powerpoint/2010/main" val="2972735115"/>
      </p:ext>
    </p:extLst>
  </p:cSld>
  <p:clrMapOvr>
    <a:masterClrMapping/>
  </p:clrMapOvr>
  <p:transition spd="med" advTm="6750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936D2EF-C114-0DF3-D31C-428B0C07FA3E}"/>
              </a:ext>
            </a:extLst>
          </p:cNvPr>
          <p:cNvSpPr txBox="1"/>
          <p:nvPr/>
        </p:nvSpPr>
        <p:spPr>
          <a:xfrm>
            <a:off x="10067477" y="6147293"/>
            <a:ext cx="1641368" cy="3692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99" b="1" dirty="0">
                <a:solidFill>
                  <a:srgbClr val="000000"/>
                </a:solidFill>
                <a:latin typeface="Bradley Hand ITC" panose="03070402050302030203" pitchFamily="66" charset="0"/>
              </a:rPr>
              <a:t>December 2023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819B7BD-47EA-9A4F-5595-F750DC79C7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5410" y="0"/>
            <a:ext cx="945659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9DC5251-6379-49E5-4829-0E4B07E77B3C}"/>
              </a:ext>
            </a:extLst>
          </p:cNvPr>
          <p:cNvSpPr txBox="1"/>
          <p:nvPr/>
        </p:nvSpPr>
        <p:spPr>
          <a:xfrm>
            <a:off x="707923" y="314632"/>
            <a:ext cx="159210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3"/>
                </a:solidFill>
                <a:latin typeface="Bradley Hand ITC" panose="03070402050302030203" pitchFamily="66" charset="0"/>
              </a:rPr>
              <a:t>NGC 3293</a:t>
            </a:r>
          </a:p>
          <a:p>
            <a:r>
              <a:rPr lang="en-US" sz="2400" b="1" dirty="0">
                <a:solidFill>
                  <a:schemeClr val="accent3"/>
                </a:solidFill>
                <a:latin typeface="Bradley Hand ITC" panose="03070402050302030203" pitchFamily="66" charset="0"/>
              </a:rPr>
              <a:t>OHS #2</a:t>
            </a:r>
          </a:p>
        </p:txBody>
      </p:sp>
    </p:spTree>
    <p:extLst>
      <p:ext uri="{BB962C8B-B14F-4D97-AF65-F5344CB8AC3E}">
        <p14:creationId xmlns:p14="http://schemas.microsoft.com/office/powerpoint/2010/main" val="1848738684"/>
      </p:ext>
    </p:extLst>
  </p:cSld>
  <p:clrMapOvr>
    <a:masterClrMapping/>
  </p:clrMapOvr>
  <p:transition spd="med" advTm="6750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936D2EF-C114-0DF3-D31C-428B0C07FA3E}"/>
              </a:ext>
            </a:extLst>
          </p:cNvPr>
          <p:cNvSpPr txBox="1"/>
          <p:nvPr/>
        </p:nvSpPr>
        <p:spPr>
          <a:xfrm>
            <a:off x="10067477" y="6147293"/>
            <a:ext cx="1641368" cy="3692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99" b="1" dirty="0">
                <a:solidFill>
                  <a:srgbClr val="000000"/>
                </a:solidFill>
                <a:latin typeface="Bradley Hand ITC" panose="03070402050302030203" pitchFamily="66" charset="0"/>
              </a:rPr>
              <a:t>December 2023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91C7A0-F83D-9313-E73C-76C43D7E8F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5410" y="0"/>
            <a:ext cx="945659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E4F02CF-14B0-E0BF-61A5-986F2955D691}"/>
              </a:ext>
            </a:extLst>
          </p:cNvPr>
          <p:cNvSpPr txBox="1"/>
          <p:nvPr/>
        </p:nvSpPr>
        <p:spPr>
          <a:xfrm>
            <a:off x="298524" y="235974"/>
            <a:ext cx="2436886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3"/>
                </a:solidFill>
                <a:latin typeface="Bradley Hand ITC" panose="03070402050302030203" pitchFamily="66" charset="0"/>
              </a:rPr>
              <a:t>NGC 3293</a:t>
            </a:r>
          </a:p>
          <a:p>
            <a:r>
              <a:rPr lang="en-US" sz="2400" b="1" dirty="0">
                <a:solidFill>
                  <a:schemeClr val="accent3"/>
                </a:solidFill>
                <a:latin typeface="Bradley Hand ITC" panose="03070402050302030203" pitchFamily="66" charset="0"/>
              </a:rPr>
              <a:t>SHO</a:t>
            </a:r>
          </a:p>
          <a:p>
            <a:endParaRPr lang="en-US" sz="2400" b="1" dirty="0">
              <a:solidFill>
                <a:schemeClr val="accent3"/>
              </a:solidFill>
              <a:latin typeface="Bradley Hand ITC" panose="03070402050302030203" pitchFamily="66" charset="0"/>
            </a:endParaRPr>
          </a:p>
          <a:p>
            <a:r>
              <a:rPr lang="en-US" sz="2400" b="1" dirty="0">
                <a:solidFill>
                  <a:schemeClr val="accent3"/>
                </a:solidFill>
                <a:latin typeface="Bradley Hand ITC" panose="03070402050302030203" pitchFamily="66" charset="0"/>
              </a:rPr>
              <a:t>Emission </a:t>
            </a:r>
          </a:p>
          <a:p>
            <a:r>
              <a:rPr lang="en-US" sz="2400" b="1" dirty="0">
                <a:solidFill>
                  <a:schemeClr val="accent3"/>
                </a:solidFill>
                <a:latin typeface="Bradley Hand ITC" panose="03070402050302030203" pitchFamily="66" charset="0"/>
              </a:rPr>
              <a:t>and Open Cluster</a:t>
            </a:r>
          </a:p>
        </p:txBody>
      </p:sp>
    </p:spTree>
    <p:extLst>
      <p:ext uri="{BB962C8B-B14F-4D97-AF65-F5344CB8AC3E}">
        <p14:creationId xmlns:p14="http://schemas.microsoft.com/office/powerpoint/2010/main" val="335098883"/>
      </p:ext>
    </p:extLst>
  </p:cSld>
  <p:clrMapOvr>
    <a:masterClrMapping/>
  </p:clrMapOvr>
  <p:transition spd="med" advTm="6750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936D2EF-C114-0DF3-D31C-428B0C07FA3E}"/>
              </a:ext>
            </a:extLst>
          </p:cNvPr>
          <p:cNvSpPr txBox="1"/>
          <p:nvPr/>
        </p:nvSpPr>
        <p:spPr>
          <a:xfrm>
            <a:off x="10067477" y="6147293"/>
            <a:ext cx="1641368" cy="3692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99" b="1" dirty="0">
                <a:solidFill>
                  <a:srgbClr val="000000"/>
                </a:solidFill>
                <a:latin typeface="Bradley Hand ITC" panose="03070402050302030203" pitchFamily="66" charset="0"/>
              </a:rPr>
              <a:t>December 2023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DD37AC-0F66-66EA-4206-9C4CC5ED9E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4542" y="0"/>
            <a:ext cx="10290224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ED5E939-0467-747F-964D-DC4C84679A50}"/>
              </a:ext>
            </a:extLst>
          </p:cNvPr>
          <p:cNvSpPr txBox="1"/>
          <p:nvPr/>
        </p:nvSpPr>
        <p:spPr>
          <a:xfrm>
            <a:off x="294967" y="314632"/>
            <a:ext cx="15520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3"/>
                </a:solidFill>
                <a:latin typeface="Bradley Hand ITC" panose="03070402050302030203" pitchFamily="66" charset="0"/>
              </a:rPr>
              <a:t>Messier 12</a:t>
            </a:r>
          </a:p>
        </p:txBody>
      </p:sp>
    </p:spTree>
    <p:extLst>
      <p:ext uri="{BB962C8B-B14F-4D97-AF65-F5344CB8AC3E}">
        <p14:creationId xmlns:p14="http://schemas.microsoft.com/office/powerpoint/2010/main" val="3268627940"/>
      </p:ext>
    </p:extLst>
  </p:cSld>
  <p:clrMapOvr>
    <a:masterClrMapping/>
  </p:clrMapOvr>
  <p:transition spd="med" advTm="6750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936D2EF-C114-0DF3-D31C-428B0C07FA3E}"/>
              </a:ext>
            </a:extLst>
          </p:cNvPr>
          <p:cNvSpPr txBox="1"/>
          <p:nvPr/>
        </p:nvSpPr>
        <p:spPr>
          <a:xfrm>
            <a:off x="10067477" y="6147293"/>
            <a:ext cx="1641368" cy="3692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99" b="1" dirty="0">
                <a:solidFill>
                  <a:srgbClr val="000000"/>
                </a:solidFill>
                <a:latin typeface="Bradley Hand ITC" panose="03070402050302030203" pitchFamily="66" charset="0"/>
              </a:rPr>
              <a:t>December 2023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1DB1B86-43B1-4017-0268-9946962007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373" y="0"/>
            <a:ext cx="6940627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E1D917C-F64E-8C13-EE88-70DEC9AAC1C5}"/>
              </a:ext>
            </a:extLst>
          </p:cNvPr>
          <p:cNvSpPr txBox="1"/>
          <p:nvPr/>
        </p:nvSpPr>
        <p:spPr>
          <a:xfrm>
            <a:off x="1966451" y="501446"/>
            <a:ext cx="186301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3"/>
                </a:solidFill>
                <a:latin typeface="Bradley Hand ITC" panose="03070402050302030203" pitchFamily="66" charset="0"/>
              </a:rPr>
              <a:t>NGC 4755</a:t>
            </a:r>
          </a:p>
          <a:p>
            <a:r>
              <a:rPr lang="en-US" sz="2400" b="1" dirty="0">
                <a:solidFill>
                  <a:schemeClr val="accent3"/>
                </a:solidFill>
                <a:latin typeface="Bradley Hand ITC" panose="03070402050302030203" pitchFamily="66" charset="0"/>
              </a:rPr>
              <a:t>LRGB</a:t>
            </a:r>
          </a:p>
          <a:p>
            <a:endParaRPr lang="en-US" sz="2400" b="1" dirty="0">
              <a:solidFill>
                <a:schemeClr val="accent3"/>
              </a:solidFill>
              <a:latin typeface="Bradley Hand ITC" panose="03070402050302030203" pitchFamily="66" charset="0"/>
            </a:endParaRPr>
          </a:p>
          <a:p>
            <a:r>
              <a:rPr lang="en-US" sz="2400" b="1" dirty="0">
                <a:solidFill>
                  <a:schemeClr val="accent3"/>
                </a:solidFill>
                <a:latin typeface="Bradley Hand ITC" panose="03070402050302030203" pitchFamily="66" charset="0"/>
              </a:rPr>
              <a:t>The Jewel Box</a:t>
            </a:r>
          </a:p>
        </p:txBody>
      </p:sp>
    </p:spTree>
    <p:extLst>
      <p:ext uri="{BB962C8B-B14F-4D97-AF65-F5344CB8AC3E}">
        <p14:creationId xmlns:p14="http://schemas.microsoft.com/office/powerpoint/2010/main" val="3224162846"/>
      </p:ext>
    </p:extLst>
  </p:cSld>
  <p:clrMapOvr>
    <a:masterClrMapping/>
  </p:clrMapOvr>
  <p:transition spd="med" advTm="6750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936D2EF-C114-0DF3-D31C-428B0C07FA3E}"/>
              </a:ext>
            </a:extLst>
          </p:cNvPr>
          <p:cNvSpPr txBox="1"/>
          <p:nvPr/>
        </p:nvSpPr>
        <p:spPr>
          <a:xfrm>
            <a:off x="10067477" y="6147293"/>
            <a:ext cx="1641368" cy="3692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99" b="1" dirty="0">
                <a:solidFill>
                  <a:srgbClr val="000000"/>
                </a:solidFill>
                <a:latin typeface="Bradley Hand ITC" panose="03070402050302030203" pitchFamily="66" charset="0"/>
              </a:rPr>
              <a:t>December 2023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3B7256E-2194-B534-9486-B98386BFE5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37318" y="0"/>
            <a:ext cx="10317364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E4850D7-8E36-5937-86AF-9CA4B5A625E9}"/>
              </a:ext>
            </a:extLst>
          </p:cNvPr>
          <p:cNvSpPr txBox="1"/>
          <p:nvPr/>
        </p:nvSpPr>
        <p:spPr>
          <a:xfrm>
            <a:off x="1160207" y="226141"/>
            <a:ext cx="252825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3"/>
                </a:solidFill>
                <a:latin typeface="Bradley Hand ITC" panose="03070402050302030203" pitchFamily="66" charset="0"/>
              </a:rPr>
              <a:t>Dark Wolf Nebula</a:t>
            </a:r>
          </a:p>
          <a:p>
            <a:r>
              <a:rPr lang="en-US" sz="2400" b="1" dirty="0">
                <a:solidFill>
                  <a:schemeClr val="accent3"/>
                </a:solidFill>
                <a:latin typeface="Bradley Hand ITC" panose="03070402050302030203" pitchFamily="66" charset="0"/>
              </a:rPr>
              <a:t>Ha</a:t>
            </a:r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80B573F5-7448-F096-14C4-A638AB37C1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62704" t="-125896" r="-262704" b="-125896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372899"/>
      </p:ext>
    </p:extLst>
  </p:cSld>
  <p:clrMapOvr>
    <a:masterClrMapping/>
  </p:clrMapOvr>
  <p:transition spd="med" advTm="675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936D2EF-C114-0DF3-D31C-428B0C07FA3E}"/>
              </a:ext>
            </a:extLst>
          </p:cNvPr>
          <p:cNvSpPr txBox="1"/>
          <p:nvPr/>
        </p:nvSpPr>
        <p:spPr>
          <a:xfrm>
            <a:off x="10067477" y="6147293"/>
            <a:ext cx="1641368" cy="3692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99" b="1" dirty="0">
                <a:solidFill>
                  <a:srgbClr val="000000"/>
                </a:solidFill>
                <a:latin typeface="Bradley Hand ITC" panose="03070402050302030203" pitchFamily="66" charset="0"/>
              </a:rPr>
              <a:t>December 2023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DA2D78-DD41-A836-2853-387D84E4E1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161" y="0"/>
            <a:ext cx="9810839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0E848C7-AAC1-E493-5EC5-328B5A66249D}"/>
              </a:ext>
            </a:extLst>
          </p:cNvPr>
          <p:cNvSpPr txBox="1"/>
          <p:nvPr/>
        </p:nvSpPr>
        <p:spPr>
          <a:xfrm>
            <a:off x="442451" y="422787"/>
            <a:ext cx="1729961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3"/>
                </a:solidFill>
                <a:latin typeface="Bradley Hand ITC" panose="03070402050302030203" pitchFamily="66" charset="0"/>
              </a:rPr>
              <a:t>NGC 6302</a:t>
            </a:r>
          </a:p>
          <a:p>
            <a:r>
              <a:rPr lang="en-US" sz="2400" b="1" dirty="0">
                <a:solidFill>
                  <a:schemeClr val="accent3"/>
                </a:solidFill>
                <a:latin typeface="Bradley Hand ITC" panose="03070402050302030203" pitchFamily="66" charset="0"/>
              </a:rPr>
              <a:t>Butterfly</a:t>
            </a:r>
          </a:p>
          <a:p>
            <a:r>
              <a:rPr lang="en-US" sz="2400" b="1" dirty="0">
                <a:solidFill>
                  <a:schemeClr val="accent3"/>
                </a:solidFill>
                <a:latin typeface="Bradley Hand ITC" panose="03070402050302030203" pitchFamily="66" charset="0"/>
              </a:rPr>
              <a:t>   or</a:t>
            </a:r>
          </a:p>
          <a:p>
            <a:r>
              <a:rPr lang="en-US" sz="2400" b="1" dirty="0">
                <a:solidFill>
                  <a:schemeClr val="accent3"/>
                </a:solidFill>
                <a:latin typeface="Bradley Hand ITC" panose="03070402050302030203" pitchFamily="66" charset="0"/>
              </a:rPr>
              <a:t>Bug Nebula</a:t>
            </a:r>
          </a:p>
          <a:p>
            <a:r>
              <a:rPr lang="en-US" sz="2400" b="1" dirty="0">
                <a:solidFill>
                  <a:schemeClr val="accent3"/>
                </a:solidFill>
                <a:latin typeface="Bradley Hand ITC" panose="03070402050302030203" pitchFamily="66" charset="0"/>
              </a:rPr>
              <a:t>OHS CCD</a:t>
            </a:r>
          </a:p>
        </p:txBody>
      </p:sp>
    </p:spTree>
    <p:extLst>
      <p:ext uri="{BB962C8B-B14F-4D97-AF65-F5344CB8AC3E}">
        <p14:creationId xmlns:p14="http://schemas.microsoft.com/office/powerpoint/2010/main" val="875418738"/>
      </p:ext>
    </p:extLst>
  </p:cSld>
  <p:clrMapOvr>
    <a:masterClrMapping/>
  </p:clrMapOvr>
  <p:transition spd="med" advTm="6750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936D2EF-C114-0DF3-D31C-428B0C07FA3E}"/>
              </a:ext>
            </a:extLst>
          </p:cNvPr>
          <p:cNvSpPr txBox="1"/>
          <p:nvPr/>
        </p:nvSpPr>
        <p:spPr>
          <a:xfrm>
            <a:off x="10067477" y="6147293"/>
            <a:ext cx="1641368" cy="3692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99" b="1" dirty="0">
                <a:solidFill>
                  <a:srgbClr val="000000"/>
                </a:solidFill>
                <a:latin typeface="Bradley Hand ITC" panose="03070402050302030203" pitchFamily="66" charset="0"/>
              </a:rPr>
              <a:t>December 2023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B5C626A-38B6-F3D6-5264-B50199AC4D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0CDD76B-1900-E9CC-19B7-E4753522FB8D}"/>
              </a:ext>
            </a:extLst>
          </p:cNvPr>
          <p:cNvSpPr txBox="1"/>
          <p:nvPr/>
        </p:nvSpPr>
        <p:spPr>
          <a:xfrm>
            <a:off x="1799303" y="462116"/>
            <a:ext cx="231986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3"/>
                </a:solidFill>
                <a:latin typeface="Bradley Hand ITC" panose="03070402050302030203" pitchFamily="66" charset="0"/>
              </a:rPr>
              <a:t>NGC 5139</a:t>
            </a:r>
          </a:p>
          <a:p>
            <a:r>
              <a:rPr lang="en-US" sz="2400" b="1" dirty="0">
                <a:solidFill>
                  <a:schemeClr val="accent3"/>
                </a:solidFill>
                <a:latin typeface="Bradley Hand ITC" panose="03070402050302030203" pitchFamily="66" charset="0"/>
              </a:rPr>
              <a:t>Omega Centauri</a:t>
            </a:r>
          </a:p>
          <a:p>
            <a:r>
              <a:rPr lang="en-US" sz="2400" b="1" dirty="0">
                <a:solidFill>
                  <a:schemeClr val="accent3"/>
                </a:solidFill>
                <a:latin typeface="Bradley Hand ITC" panose="03070402050302030203" pitchFamily="66" charset="0"/>
              </a:rPr>
              <a:t>LRGB</a:t>
            </a:r>
          </a:p>
        </p:txBody>
      </p:sp>
    </p:spTree>
    <p:extLst>
      <p:ext uri="{BB962C8B-B14F-4D97-AF65-F5344CB8AC3E}">
        <p14:creationId xmlns:p14="http://schemas.microsoft.com/office/powerpoint/2010/main" val="3700588412"/>
      </p:ext>
    </p:extLst>
  </p:cSld>
  <p:clrMapOvr>
    <a:masterClrMapping/>
  </p:clrMapOvr>
  <p:transition spd="med" advTm="6750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936D2EF-C114-0DF3-D31C-428B0C07FA3E}"/>
              </a:ext>
            </a:extLst>
          </p:cNvPr>
          <p:cNvSpPr txBox="1"/>
          <p:nvPr/>
        </p:nvSpPr>
        <p:spPr>
          <a:xfrm>
            <a:off x="10067477" y="6147293"/>
            <a:ext cx="1641368" cy="3692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99" b="1" dirty="0">
                <a:solidFill>
                  <a:srgbClr val="000000"/>
                </a:solidFill>
                <a:latin typeface="Bradley Hand ITC" panose="03070402050302030203" pitchFamily="66" charset="0"/>
              </a:rPr>
              <a:t>December 2023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6D4C0B5-7D3E-B847-009C-1E9A628EAA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6085" y="0"/>
            <a:ext cx="10305915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31BD993-3B52-153A-231F-61DB508C8C13}"/>
              </a:ext>
            </a:extLst>
          </p:cNvPr>
          <p:cNvSpPr txBox="1"/>
          <p:nvPr/>
        </p:nvSpPr>
        <p:spPr>
          <a:xfrm>
            <a:off x="117988" y="127819"/>
            <a:ext cx="168347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3"/>
                </a:solidFill>
                <a:latin typeface="Bradley Hand ITC" panose="03070402050302030203" pitchFamily="66" charset="0"/>
              </a:rPr>
              <a:t>Lupus Dust</a:t>
            </a:r>
          </a:p>
          <a:p>
            <a:r>
              <a:rPr lang="en-US" sz="2400" b="1" dirty="0">
                <a:solidFill>
                  <a:schemeClr val="accent3"/>
                </a:solidFill>
                <a:latin typeface="Bradley Hand ITC" panose="03070402050302030203" pitchFamily="66" charset="0"/>
              </a:rPr>
              <a:t>Panel 2</a:t>
            </a:r>
          </a:p>
          <a:p>
            <a:r>
              <a:rPr lang="en-US" sz="2400" b="1" dirty="0">
                <a:solidFill>
                  <a:schemeClr val="accent3"/>
                </a:solidFill>
                <a:latin typeface="Bradley Hand ITC" panose="03070402050302030203" pitchFamily="66" charset="0"/>
              </a:rPr>
              <a:t>LRGB</a:t>
            </a:r>
          </a:p>
        </p:txBody>
      </p:sp>
    </p:spTree>
    <p:extLst>
      <p:ext uri="{BB962C8B-B14F-4D97-AF65-F5344CB8AC3E}">
        <p14:creationId xmlns:p14="http://schemas.microsoft.com/office/powerpoint/2010/main" val="2139740027"/>
      </p:ext>
    </p:extLst>
  </p:cSld>
  <p:clrMapOvr>
    <a:masterClrMapping/>
  </p:clrMapOvr>
  <p:transition spd="med" advTm="6750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936D2EF-C114-0DF3-D31C-428B0C07FA3E}"/>
              </a:ext>
            </a:extLst>
          </p:cNvPr>
          <p:cNvSpPr txBox="1"/>
          <p:nvPr/>
        </p:nvSpPr>
        <p:spPr>
          <a:xfrm>
            <a:off x="10067477" y="6147293"/>
            <a:ext cx="1641368" cy="3692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99" b="1" dirty="0">
                <a:solidFill>
                  <a:srgbClr val="000000"/>
                </a:solidFill>
                <a:latin typeface="Bradley Hand ITC" panose="03070402050302030203" pitchFamily="66" charset="0"/>
              </a:rPr>
              <a:t>December 2023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459A9B-19D0-3B3A-FE08-10D5C032F0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8947" y="0"/>
            <a:ext cx="6243053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885E551-FBB2-2105-EADA-362D3AF62FCD}"/>
              </a:ext>
            </a:extLst>
          </p:cNvPr>
          <p:cNvSpPr txBox="1"/>
          <p:nvPr/>
        </p:nvSpPr>
        <p:spPr>
          <a:xfrm>
            <a:off x="2320413" y="589935"/>
            <a:ext cx="240642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3"/>
                </a:solidFill>
                <a:latin typeface="Bradley Hand ITC" panose="03070402050302030203" pitchFamily="66" charset="0"/>
              </a:rPr>
              <a:t>NGC 6302</a:t>
            </a:r>
          </a:p>
          <a:p>
            <a:r>
              <a:rPr lang="en-US" sz="2400" b="1" dirty="0">
                <a:solidFill>
                  <a:schemeClr val="accent3"/>
                </a:solidFill>
                <a:latin typeface="Bradley Hand ITC" panose="03070402050302030203" pitchFamily="66" charset="0"/>
              </a:rPr>
              <a:t>Butterfly Nebula</a:t>
            </a:r>
          </a:p>
          <a:p>
            <a:r>
              <a:rPr lang="en-US" sz="2400" b="1" dirty="0">
                <a:solidFill>
                  <a:schemeClr val="accent3"/>
                </a:solidFill>
                <a:latin typeface="Bradley Hand ITC" panose="03070402050302030203" pitchFamily="66" charset="0"/>
              </a:rPr>
              <a:t>   or</a:t>
            </a:r>
          </a:p>
          <a:p>
            <a:r>
              <a:rPr lang="en-US" sz="2400" b="1" dirty="0">
                <a:solidFill>
                  <a:schemeClr val="accent3"/>
                </a:solidFill>
                <a:latin typeface="Bradley Hand ITC" panose="03070402050302030203" pitchFamily="66" charset="0"/>
              </a:rPr>
              <a:t>Bug Nebula</a:t>
            </a:r>
          </a:p>
          <a:p>
            <a:r>
              <a:rPr lang="en-US" sz="2400" b="1" dirty="0">
                <a:solidFill>
                  <a:schemeClr val="accent3"/>
                </a:solidFill>
                <a:latin typeface="Bradley Hand ITC" panose="03070402050302030203" pitchFamily="66" charset="0"/>
              </a:rPr>
              <a:t>OHS CMOS</a:t>
            </a:r>
          </a:p>
        </p:txBody>
      </p:sp>
    </p:spTree>
    <p:extLst>
      <p:ext uri="{BB962C8B-B14F-4D97-AF65-F5344CB8AC3E}">
        <p14:creationId xmlns:p14="http://schemas.microsoft.com/office/powerpoint/2010/main" val="3552644562"/>
      </p:ext>
    </p:extLst>
  </p:cSld>
  <p:clrMapOvr>
    <a:masterClrMapping/>
  </p:clrMapOvr>
  <p:transition spd="med" advTm="6750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936D2EF-C114-0DF3-D31C-428B0C07FA3E}"/>
              </a:ext>
            </a:extLst>
          </p:cNvPr>
          <p:cNvSpPr txBox="1"/>
          <p:nvPr/>
        </p:nvSpPr>
        <p:spPr>
          <a:xfrm>
            <a:off x="10067477" y="6147293"/>
            <a:ext cx="1641368" cy="3692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99" b="1" dirty="0">
                <a:solidFill>
                  <a:srgbClr val="000000"/>
                </a:solidFill>
                <a:latin typeface="Bradley Hand ITC" panose="03070402050302030203" pitchFamily="66" charset="0"/>
              </a:rPr>
              <a:t>December 2023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F717E6F-B49C-0417-E28E-671A865AE9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3420" y="0"/>
            <a:ext cx="992858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DAAA3F1-7EE5-6284-9B18-869883B5AEAE}"/>
              </a:ext>
            </a:extLst>
          </p:cNvPr>
          <p:cNvSpPr txBox="1"/>
          <p:nvPr/>
        </p:nvSpPr>
        <p:spPr>
          <a:xfrm>
            <a:off x="324465" y="285135"/>
            <a:ext cx="181812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3"/>
                </a:solidFill>
                <a:latin typeface="Bradley Hand ITC" panose="03070402050302030203" pitchFamily="66" charset="0"/>
              </a:rPr>
              <a:t>NGC 6744</a:t>
            </a:r>
          </a:p>
          <a:p>
            <a:r>
              <a:rPr lang="en-US" sz="2400" b="1" dirty="0">
                <a:solidFill>
                  <a:schemeClr val="accent3"/>
                </a:solidFill>
                <a:latin typeface="Bradley Hand ITC" panose="03070402050302030203" pitchFamily="66" charset="0"/>
              </a:rPr>
              <a:t>LRGB</a:t>
            </a:r>
          </a:p>
          <a:p>
            <a:endParaRPr lang="en-US" sz="2400" b="1" dirty="0">
              <a:solidFill>
                <a:schemeClr val="accent3"/>
              </a:solidFill>
              <a:latin typeface="Bradley Hand ITC" panose="03070402050302030203" pitchFamily="66" charset="0"/>
            </a:endParaRPr>
          </a:p>
          <a:p>
            <a:r>
              <a:rPr lang="en-US" sz="2400" b="1" dirty="0" err="1">
                <a:solidFill>
                  <a:schemeClr val="accent3"/>
                </a:solidFill>
                <a:latin typeface="Bradley Hand ITC" panose="03070402050302030203" pitchFamily="66" charset="0"/>
              </a:rPr>
              <a:t>Pavo</a:t>
            </a:r>
            <a:r>
              <a:rPr lang="en-US" sz="2400" b="1" dirty="0">
                <a:solidFill>
                  <a:schemeClr val="accent3"/>
                </a:solidFill>
                <a:latin typeface="Bradley Hand ITC" panose="03070402050302030203" pitchFamily="66" charset="0"/>
              </a:rPr>
              <a:t> Galaxy</a:t>
            </a:r>
          </a:p>
        </p:txBody>
      </p:sp>
    </p:spTree>
    <p:extLst>
      <p:ext uri="{BB962C8B-B14F-4D97-AF65-F5344CB8AC3E}">
        <p14:creationId xmlns:p14="http://schemas.microsoft.com/office/powerpoint/2010/main" val="2948381480"/>
      </p:ext>
    </p:extLst>
  </p:cSld>
  <p:clrMapOvr>
    <a:masterClrMapping/>
  </p:clrMapOvr>
  <p:transition spd="med" advTm="6750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936D2EF-C114-0DF3-D31C-428B0C07FA3E}"/>
              </a:ext>
            </a:extLst>
          </p:cNvPr>
          <p:cNvSpPr txBox="1"/>
          <p:nvPr/>
        </p:nvSpPr>
        <p:spPr>
          <a:xfrm>
            <a:off x="10067477" y="6147293"/>
            <a:ext cx="1641368" cy="3692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99" b="1" dirty="0">
                <a:solidFill>
                  <a:srgbClr val="000000"/>
                </a:solidFill>
                <a:latin typeface="Bradley Hand ITC" panose="03070402050302030203" pitchFamily="66" charset="0"/>
              </a:rPr>
              <a:t>December 2023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B3B1D7C-E3D9-92DE-3489-87A4751FA1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018" y="0"/>
            <a:ext cx="11015982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37202C3-6196-02CA-EC9B-C36D5DCD0FB0}"/>
              </a:ext>
            </a:extLst>
          </p:cNvPr>
          <p:cNvSpPr txBox="1"/>
          <p:nvPr/>
        </p:nvSpPr>
        <p:spPr>
          <a:xfrm>
            <a:off x="1317523" y="176980"/>
            <a:ext cx="149752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3"/>
                </a:solidFill>
                <a:latin typeface="Bradley Hand ITC" panose="03070402050302030203" pitchFamily="66" charset="0"/>
              </a:rPr>
              <a:t>RCW 127</a:t>
            </a:r>
          </a:p>
          <a:p>
            <a:r>
              <a:rPr lang="en-US" sz="2400" b="1" dirty="0">
                <a:solidFill>
                  <a:schemeClr val="accent3"/>
                </a:solidFill>
                <a:latin typeface="Bradley Hand ITC" panose="03070402050302030203" pitchFamily="66" charset="0"/>
              </a:rPr>
              <a:t>OHS</a:t>
            </a:r>
          </a:p>
        </p:txBody>
      </p:sp>
    </p:spTree>
    <p:extLst>
      <p:ext uri="{BB962C8B-B14F-4D97-AF65-F5344CB8AC3E}">
        <p14:creationId xmlns:p14="http://schemas.microsoft.com/office/powerpoint/2010/main" val="2540232293"/>
      </p:ext>
    </p:extLst>
  </p:cSld>
  <p:clrMapOvr>
    <a:masterClrMapping/>
  </p:clrMapOvr>
  <p:transition spd="med" advTm="6750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936D2EF-C114-0DF3-D31C-428B0C07FA3E}"/>
              </a:ext>
            </a:extLst>
          </p:cNvPr>
          <p:cNvSpPr txBox="1"/>
          <p:nvPr/>
        </p:nvSpPr>
        <p:spPr>
          <a:xfrm>
            <a:off x="10067477" y="6147293"/>
            <a:ext cx="1641368" cy="3692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99" b="1" dirty="0">
                <a:solidFill>
                  <a:srgbClr val="000000"/>
                </a:solidFill>
                <a:latin typeface="Bradley Hand ITC" panose="03070402050302030203" pitchFamily="66" charset="0"/>
              </a:rPr>
              <a:t>December 2023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39CA3C8-76FE-5601-B952-B3C281848F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901776" y="0"/>
            <a:ext cx="10290224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737E822-4B89-D46F-A763-8C2353A62B76}"/>
              </a:ext>
            </a:extLst>
          </p:cNvPr>
          <p:cNvSpPr txBox="1"/>
          <p:nvPr/>
        </p:nvSpPr>
        <p:spPr>
          <a:xfrm>
            <a:off x="83650" y="255638"/>
            <a:ext cx="181812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3"/>
                </a:solidFill>
                <a:latin typeface="Bradley Hand ITC" panose="03070402050302030203" pitchFamily="66" charset="0"/>
              </a:rPr>
              <a:t>NGC 6744</a:t>
            </a:r>
          </a:p>
          <a:p>
            <a:r>
              <a:rPr lang="en-US" sz="2400" b="1" dirty="0">
                <a:solidFill>
                  <a:schemeClr val="accent3"/>
                </a:solidFill>
                <a:latin typeface="Bradley Hand ITC" panose="03070402050302030203" pitchFamily="66" charset="0"/>
              </a:rPr>
              <a:t>LRGB</a:t>
            </a:r>
          </a:p>
          <a:p>
            <a:endParaRPr lang="en-US" sz="2400" b="1" dirty="0">
              <a:solidFill>
                <a:schemeClr val="accent3"/>
              </a:solidFill>
              <a:latin typeface="Bradley Hand ITC" panose="03070402050302030203" pitchFamily="66" charset="0"/>
            </a:endParaRPr>
          </a:p>
          <a:p>
            <a:r>
              <a:rPr lang="en-US" sz="2400" b="1" dirty="0" err="1">
                <a:solidFill>
                  <a:schemeClr val="accent3"/>
                </a:solidFill>
                <a:latin typeface="Bradley Hand ITC" panose="03070402050302030203" pitchFamily="66" charset="0"/>
              </a:rPr>
              <a:t>Pavo</a:t>
            </a:r>
            <a:r>
              <a:rPr lang="en-US" sz="2400" b="1" dirty="0">
                <a:solidFill>
                  <a:schemeClr val="accent3"/>
                </a:solidFill>
                <a:latin typeface="Bradley Hand ITC" panose="03070402050302030203" pitchFamily="66" charset="0"/>
              </a:rPr>
              <a:t> Galaxy</a:t>
            </a:r>
          </a:p>
        </p:txBody>
      </p:sp>
    </p:spTree>
    <p:extLst>
      <p:ext uri="{BB962C8B-B14F-4D97-AF65-F5344CB8AC3E}">
        <p14:creationId xmlns:p14="http://schemas.microsoft.com/office/powerpoint/2010/main" val="2069963114"/>
      </p:ext>
    </p:extLst>
  </p:cSld>
  <p:clrMapOvr>
    <a:masterClrMapping/>
  </p:clrMapOvr>
  <p:transition spd="med" advTm="6750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936D2EF-C114-0DF3-D31C-428B0C07FA3E}"/>
              </a:ext>
            </a:extLst>
          </p:cNvPr>
          <p:cNvSpPr txBox="1"/>
          <p:nvPr/>
        </p:nvSpPr>
        <p:spPr>
          <a:xfrm>
            <a:off x="10067477" y="6147293"/>
            <a:ext cx="1641368" cy="3692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99" b="1" dirty="0">
                <a:solidFill>
                  <a:srgbClr val="000000"/>
                </a:solidFill>
                <a:latin typeface="Bradley Hand ITC" panose="03070402050302030203" pitchFamily="66" charset="0"/>
              </a:rPr>
              <a:t>December 2023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7CBDC18-3F96-8B08-1557-9C98930E40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168" y="0"/>
            <a:ext cx="6930832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2EFA15C-275A-4357-463D-61D5C6A9B1C2}"/>
              </a:ext>
            </a:extLst>
          </p:cNvPr>
          <p:cNvSpPr txBox="1"/>
          <p:nvPr/>
        </p:nvSpPr>
        <p:spPr>
          <a:xfrm>
            <a:off x="1140542" y="432620"/>
            <a:ext cx="330731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3"/>
                </a:solidFill>
                <a:latin typeface="Bradley Hand ITC" panose="03070402050302030203" pitchFamily="66" charset="0"/>
              </a:rPr>
              <a:t>NGC 6822</a:t>
            </a:r>
          </a:p>
          <a:p>
            <a:r>
              <a:rPr lang="en-US" sz="2400" b="1" dirty="0">
                <a:solidFill>
                  <a:schemeClr val="accent3"/>
                </a:solidFill>
                <a:latin typeface="Bradley Hand ITC" panose="03070402050302030203" pitchFamily="66" charset="0"/>
              </a:rPr>
              <a:t>LRGB</a:t>
            </a:r>
          </a:p>
          <a:p>
            <a:r>
              <a:rPr lang="en-US" sz="2400" b="1" dirty="0">
                <a:solidFill>
                  <a:schemeClr val="accent3"/>
                </a:solidFill>
                <a:latin typeface="Bradley Hand ITC" panose="03070402050302030203" pitchFamily="66" charset="0"/>
              </a:rPr>
              <a:t>Barred Irregular Galaxy</a:t>
            </a:r>
          </a:p>
        </p:txBody>
      </p:sp>
    </p:spTree>
    <p:extLst>
      <p:ext uri="{BB962C8B-B14F-4D97-AF65-F5344CB8AC3E}">
        <p14:creationId xmlns:p14="http://schemas.microsoft.com/office/powerpoint/2010/main" val="2237828189"/>
      </p:ext>
    </p:extLst>
  </p:cSld>
  <p:clrMapOvr>
    <a:masterClrMapping/>
  </p:clrMapOvr>
  <p:transition spd="med" advTm="6750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936D2EF-C114-0DF3-D31C-428B0C07FA3E}"/>
              </a:ext>
            </a:extLst>
          </p:cNvPr>
          <p:cNvSpPr txBox="1"/>
          <p:nvPr/>
        </p:nvSpPr>
        <p:spPr>
          <a:xfrm>
            <a:off x="10067477" y="6147293"/>
            <a:ext cx="1641368" cy="3692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99" b="1" dirty="0">
                <a:solidFill>
                  <a:srgbClr val="000000"/>
                </a:solidFill>
                <a:latin typeface="Bradley Hand ITC" panose="03070402050302030203" pitchFamily="66" charset="0"/>
              </a:rPr>
              <a:t>December 2023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D953516-B0C4-EEF7-6281-D3CD376CE0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486" y="0"/>
            <a:ext cx="10587514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C62CB7E-E561-E7B3-BF61-9138AC41A1FE}"/>
              </a:ext>
            </a:extLst>
          </p:cNvPr>
          <p:cNvSpPr txBox="1"/>
          <p:nvPr/>
        </p:nvSpPr>
        <p:spPr>
          <a:xfrm>
            <a:off x="176980" y="265471"/>
            <a:ext cx="140936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3"/>
                </a:solidFill>
                <a:latin typeface="Bradley Hand ITC" panose="03070402050302030203" pitchFamily="66" charset="0"/>
              </a:rPr>
              <a:t>RCW 62</a:t>
            </a:r>
          </a:p>
          <a:p>
            <a:r>
              <a:rPr lang="en-US" sz="2400" b="1" dirty="0">
                <a:solidFill>
                  <a:schemeClr val="accent3"/>
                </a:solidFill>
                <a:latin typeface="Bradley Hand ITC" panose="03070402050302030203" pitchFamily="66" charset="0"/>
              </a:rPr>
              <a:t>OHS</a:t>
            </a:r>
          </a:p>
          <a:p>
            <a:endParaRPr lang="en-US" sz="2400" b="1" dirty="0">
              <a:solidFill>
                <a:schemeClr val="accent3"/>
              </a:solidFill>
              <a:latin typeface="Bradley Hand ITC" panose="03070402050302030203" pitchFamily="66" charset="0"/>
            </a:endParaRPr>
          </a:p>
          <a:p>
            <a:r>
              <a:rPr lang="en-US" sz="2400" b="1" dirty="0">
                <a:solidFill>
                  <a:schemeClr val="accent3"/>
                </a:solidFill>
                <a:latin typeface="Bradley Hand ITC" panose="03070402050302030203" pitchFamily="66" charset="0"/>
              </a:rPr>
              <a:t>Emission</a:t>
            </a:r>
          </a:p>
          <a:p>
            <a:r>
              <a:rPr lang="en-US" sz="2400" b="1" dirty="0">
                <a:solidFill>
                  <a:schemeClr val="accent3"/>
                </a:solidFill>
                <a:latin typeface="Bradley Hand ITC" panose="03070402050302030203" pitchFamily="66" charset="0"/>
              </a:rPr>
              <a:t>Nebula</a:t>
            </a:r>
          </a:p>
        </p:txBody>
      </p:sp>
    </p:spTree>
    <p:extLst>
      <p:ext uri="{BB962C8B-B14F-4D97-AF65-F5344CB8AC3E}">
        <p14:creationId xmlns:p14="http://schemas.microsoft.com/office/powerpoint/2010/main" val="3841466812"/>
      </p:ext>
    </p:extLst>
  </p:cSld>
  <p:clrMapOvr>
    <a:masterClrMapping/>
  </p:clrMapOvr>
  <p:transition spd="med" advTm="6750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936D2EF-C114-0DF3-D31C-428B0C07FA3E}"/>
              </a:ext>
            </a:extLst>
          </p:cNvPr>
          <p:cNvSpPr txBox="1"/>
          <p:nvPr/>
        </p:nvSpPr>
        <p:spPr>
          <a:xfrm>
            <a:off x="10067477" y="6147293"/>
            <a:ext cx="1641368" cy="3692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99" b="1" dirty="0">
                <a:solidFill>
                  <a:srgbClr val="000000"/>
                </a:solidFill>
                <a:latin typeface="Bradley Hand ITC" panose="03070402050302030203" pitchFamily="66" charset="0"/>
              </a:rPr>
              <a:t>December 2023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7ED3CC3-B5B6-3837-9758-2132F839E6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168" y="0"/>
            <a:ext cx="6930832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B2DC179-68D8-A965-A1C2-6ACF5525683F}"/>
              </a:ext>
            </a:extLst>
          </p:cNvPr>
          <p:cNvSpPr txBox="1"/>
          <p:nvPr/>
        </p:nvSpPr>
        <p:spPr>
          <a:xfrm>
            <a:off x="1120877" y="442452"/>
            <a:ext cx="330731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3"/>
                </a:solidFill>
                <a:latin typeface="Bradley Hand ITC" panose="03070402050302030203" pitchFamily="66" charset="0"/>
              </a:rPr>
              <a:t>NGC 6822</a:t>
            </a:r>
          </a:p>
          <a:p>
            <a:r>
              <a:rPr lang="en-US" sz="2400" b="1" dirty="0">
                <a:solidFill>
                  <a:schemeClr val="accent3"/>
                </a:solidFill>
                <a:latin typeface="Bradley Hand ITC" panose="03070402050302030203" pitchFamily="66" charset="0"/>
              </a:rPr>
              <a:t>LRGB</a:t>
            </a:r>
          </a:p>
          <a:p>
            <a:r>
              <a:rPr lang="en-US" sz="2400" b="1" dirty="0">
                <a:solidFill>
                  <a:schemeClr val="accent3"/>
                </a:solidFill>
                <a:latin typeface="Bradley Hand ITC" panose="03070402050302030203" pitchFamily="66" charset="0"/>
              </a:rPr>
              <a:t>Barred Irregular Galaxy</a:t>
            </a:r>
          </a:p>
        </p:txBody>
      </p:sp>
    </p:spTree>
    <p:extLst>
      <p:ext uri="{BB962C8B-B14F-4D97-AF65-F5344CB8AC3E}">
        <p14:creationId xmlns:p14="http://schemas.microsoft.com/office/powerpoint/2010/main" val="3505402573"/>
      </p:ext>
    </p:extLst>
  </p:cSld>
  <p:clrMapOvr>
    <a:masterClrMapping/>
  </p:clrMapOvr>
  <p:transition spd="med" advTm="6750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936D2EF-C114-0DF3-D31C-428B0C07FA3E}"/>
              </a:ext>
            </a:extLst>
          </p:cNvPr>
          <p:cNvSpPr txBox="1"/>
          <p:nvPr/>
        </p:nvSpPr>
        <p:spPr>
          <a:xfrm>
            <a:off x="10067477" y="6147293"/>
            <a:ext cx="1641368" cy="3692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99" b="1" dirty="0">
                <a:solidFill>
                  <a:srgbClr val="000000"/>
                </a:solidFill>
                <a:latin typeface="Bradley Hand ITC" panose="03070402050302030203" pitchFamily="66" charset="0"/>
              </a:rPr>
              <a:t>December 2023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FBE81E7-EB7C-3A09-4916-6528BCCF5F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285" y="0"/>
            <a:ext cx="10334715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BAD40FD-8717-01BC-FA92-5E2D3D18AE4C}"/>
              </a:ext>
            </a:extLst>
          </p:cNvPr>
          <p:cNvSpPr txBox="1"/>
          <p:nvPr/>
        </p:nvSpPr>
        <p:spPr>
          <a:xfrm>
            <a:off x="265471" y="206478"/>
            <a:ext cx="14189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3"/>
                </a:solidFill>
                <a:latin typeface="Bradley Hand ITC" panose="03070402050302030203" pitchFamily="66" charset="0"/>
              </a:rPr>
              <a:t>Messier 4</a:t>
            </a:r>
          </a:p>
        </p:txBody>
      </p:sp>
    </p:spTree>
    <p:extLst>
      <p:ext uri="{BB962C8B-B14F-4D97-AF65-F5344CB8AC3E}">
        <p14:creationId xmlns:p14="http://schemas.microsoft.com/office/powerpoint/2010/main" val="2529615676"/>
      </p:ext>
    </p:extLst>
  </p:cSld>
  <p:clrMapOvr>
    <a:masterClrMapping/>
  </p:clrMapOvr>
  <p:transition spd="med" advTm="6750"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936D2EF-C114-0DF3-D31C-428B0C07FA3E}"/>
              </a:ext>
            </a:extLst>
          </p:cNvPr>
          <p:cNvSpPr txBox="1"/>
          <p:nvPr/>
        </p:nvSpPr>
        <p:spPr>
          <a:xfrm>
            <a:off x="10067477" y="6147293"/>
            <a:ext cx="1641368" cy="3692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99" b="1" dirty="0">
                <a:solidFill>
                  <a:srgbClr val="000000"/>
                </a:solidFill>
                <a:latin typeface="Bradley Hand ITC" panose="03070402050302030203" pitchFamily="66" charset="0"/>
              </a:rPr>
              <a:t>December 2023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08318BE-61B5-284A-1737-F4B1E3F8EE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5354" y="0"/>
            <a:ext cx="10166646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23A82BA-4DE7-149B-0411-CA37C093C771}"/>
              </a:ext>
            </a:extLst>
          </p:cNvPr>
          <p:cNvSpPr txBox="1"/>
          <p:nvPr/>
        </p:nvSpPr>
        <p:spPr>
          <a:xfrm>
            <a:off x="363794" y="324464"/>
            <a:ext cx="143180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3"/>
                </a:solidFill>
                <a:latin typeface="Bradley Hand ITC" panose="03070402050302030203" pitchFamily="66" charset="0"/>
              </a:rPr>
              <a:t>NGC 253</a:t>
            </a:r>
          </a:p>
          <a:p>
            <a:r>
              <a:rPr lang="en-US" sz="2400" b="1" dirty="0">
                <a:solidFill>
                  <a:schemeClr val="accent3"/>
                </a:solidFill>
                <a:latin typeface="Bradley Hand ITC" panose="03070402050302030203" pitchFamily="66" charset="0"/>
              </a:rPr>
              <a:t>LRGB</a:t>
            </a:r>
          </a:p>
          <a:p>
            <a:endParaRPr lang="en-US" sz="2400" b="1" dirty="0">
              <a:solidFill>
                <a:schemeClr val="accent3"/>
              </a:solidFill>
              <a:latin typeface="Bradley Hand ITC" panose="03070402050302030203" pitchFamily="66" charset="0"/>
            </a:endParaRPr>
          </a:p>
          <a:p>
            <a:r>
              <a:rPr lang="en-US" sz="2400" b="1" dirty="0">
                <a:solidFill>
                  <a:schemeClr val="accent3"/>
                </a:solidFill>
                <a:latin typeface="Bradley Hand ITC" panose="03070402050302030203" pitchFamily="66" charset="0"/>
              </a:rPr>
              <a:t>Sculptor </a:t>
            </a:r>
          </a:p>
          <a:p>
            <a:r>
              <a:rPr lang="en-US" sz="2400" b="1" dirty="0">
                <a:solidFill>
                  <a:schemeClr val="accent3"/>
                </a:solidFill>
                <a:latin typeface="Bradley Hand ITC" panose="03070402050302030203" pitchFamily="66" charset="0"/>
              </a:rPr>
              <a:t>Galaxy</a:t>
            </a:r>
          </a:p>
        </p:txBody>
      </p:sp>
    </p:spTree>
    <p:extLst>
      <p:ext uri="{BB962C8B-B14F-4D97-AF65-F5344CB8AC3E}">
        <p14:creationId xmlns:p14="http://schemas.microsoft.com/office/powerpoint/2010/main" val="3519540102"/>
      </p:ext>
    </p:extLst>
  </p:cSld>
  <p:clrMapOvr>
    <a:masterClrMapping/>
  </p:clrMapOvr>
  <p:transition spd="med" advTm="6750"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936D2EF-C114-0DF3-D31C-428B0C07FA3E}"/>
              </a:ext>
            </a:extLst>
          </p:cNvPr>
          <p:cNvSpPr txBox="1"/>
          <p:nvPr/>
        </p:nvSpPr>
        <p:spPr>
          <a:xfrm>
            <a:off x="10067477" y="6147293"/>
            <a:ext cx="1641368" cy="3692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99" b="1" dirty="0">
                <a:solidFill>
                  <a:srgbClr val="000000"/>
                </a:solidFill>
                <a:latin typeface="Bradley Hand ITC" panose="03070402050302030203" pitchFamily="66" charset="0"/>
              </a:rPr>
              <a:t>December 2023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BF60788-B35E-6658-9BD0-2AAFFA4895FF}"/>
              </a:ext>
            </a:extLst>
          </p:cNvPr>
          <p:cNvSpPr txBox="1"/>
          <p:nvPr/>
        </p:nvSpPr>
        <p:spPr>
          <a:xfrm>
            <a:off x="3612788" y="1179870"/>
            <a:ext cx="496642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accent3"/>
                </a:solidFill>
                <a:latin typeface="Bradley Hand ITC" panose="03070402050302030203" pitchFamily="66" charset="0"/>
              </a:rPr>
              <a:t>The End</a:t>
            </a:r>
          </a:p>
          <a:p>
            <a:pPr algn="ctr"/>
            <a:r>
              <a:rPr lang="en-US" sz="4000" b="1" dirty="0">
                <a:solidFill>
                  <a:srgbClr val="FF0000"/>
                </a:solidFill>
                <a:latin typeface="Bradley Hand ITC" panose="03070402050302030203" pitchFamily="66" charset="0"/>
              </a:rPr>
              <a:t>Thanks</a:t>
            </a:r>
            <a:r>
              <a:rPr lang="en-US" sz="4000" b="1" dirty="0">
                <a:latin typeface="Bradley Hand ITC" panose="03070402050302030203" pitchFamily="66" charset="0"/>
              </a:rPr>
              <a:t> </a:t>
            </a:r>
            <a:r>
              <a:rPr lang="en-US" sz="4000" b="1" dirty="0">
                <a:solidFill>
                  <a:srgbClr val="92D050"/>
                </a:solidFill>
                <a:latin typeface="Bradley Hand ITC" panose="03070402050302030203" pitchFamily="66" charset="0"/>
              </a:rPr>
              <a:t>For</a:t>
            </a:r>
            <a:r>
              <a:rPr lang="en-US" sz="4000" b="1" dirty="0">
                <a:latin typeface="Bradley Hand ITC" panose="03070402050302030203" pitchFamily="66" charset="0"/>
              </a:rPr>
              <a:t> </a:t>
            </a:r>
            <a:r>
              <a:rPr lang="en-US" sz="4000" b="1" dirty="0">
                <a:solidFill>
                  <a:srgbClr val="00B0F0"/>
                </a:solidFill>
                <a:latin typeface="Bradley Hand ITC" panose="03070402050302030203" pitchFamily="66" charset="0"/>
              </a:rPr>
              <a:t>Watching</a:t>
            </a:r>
          </a:p>
        </p:txBody>
      </p:sp>
    </p:spTree>
    <p:extLst>
      <p:ext uri="{BB962C8B-B14F-4D97-AF65-F5344CB8AC3E}">
        <p14:creationId xmlns:p14="http://schemas.microsoft.com/office/powerpoint/2010/main" val="2445617948"/>
      </p:ext>
    </p:extLst>
  </p:cSld>
  <p:clrMapOvr>
    <a:masterClrMapping/>
  </p:clrMapOvr>
  <p:transition spd="med" advTm="30000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936D2EF-C114-0DF3-D31C-428B0C07FA3E}"/>
              </a:ext>
            </a:extLst>
          </p:cNvPr>
          <p:cNvSpPr txBox="1"/>
          <p:nvPr/>
        </p:nvSpPr>
        <p:spPr>
          <a:xfrm>
            <a:off x="10067477" y="6147293"/>
            <a:ext cx="1641368" cy="3692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99" b="1" dirty="0">
                <a:solidFill>
                  <a:srgbClr val="000000"/>
                </a:solidFill>
                <a:latin typeface="Bradley Hand ITC" panose="03070402050302030203" pitchFamily="66" charset="0"/>
              </a:rPr>
              <a:t>December 2023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05F57DF-BA32-2AEE-231B-2E89E612DD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1766" y="0"/>
            <a:ext cx="10250234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82F95CB-8255-C6A2-B251-516A3EEB1071}"/>
              </a:ext>
            </a:extLst>
          </p:cNvPr>
          <p:cNvSpPr txBox="1"/>
          <p:nvPr/>
        </p:nvSpPr>
        <p:spPr>
          <a:xfrm>
            <a:off x="179745" y="167149"/>
            <a:ext cx="176202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3"/>
                </a:solidFill>
                <a:latin typeface="Bradley Hand ITC" panose="03070402050302030203" pitchFamily="66" charset="0"/>
              </a:rPr>
              <a:t>Lupus Dust </a:t>
            </a:r>
          </a:p>
          <a:p>
            <a:r>
              <a:rPr lang="en-US" sz="2400" b="1" dirty="0">
                <a:solidFill>
                  <a:schemeClr val="accent3"/>
                </a:solidFill>
                <a:latin typeface="Bradley Hand ITC" panose="03070402050302030203" pitchFamily="66" charset="0"/>
              </a:rPr>
              <a:t>Panel 1</a:t>
            </a:r>
          </a:p>
          <a:p>
            <a:r>
              <a:rPr lang="en-US" sz="2400" b="1" dirty="0">
                <a:solidFill>
                  <a:schemeClr val="accent3"/>
                </a:solidFill>
                <a:latin typeface="Bradley Hand ITC" panose="03070402050302030203" pitchFamily="66" charset="0"/>
              </a:rPr>
              <a:t>LRGB</a:t>
            </a:r>
          </a:p>
        </p:txBody>
      </p:sp>
    </p:spTree>
    <p:extLst>
      <p:ext uri="{BB962C8B-B14F-4D97-AF65-F5344CB8AC3E}">
        <p14:creationId xmlns:p14="http://schemas.microsoft.com/office/powerpoint/2010/main" val="101842751"/>
      </p:ext>
    </p:extLst>
  </p:cSld>
  <p:clrMapOvr>
    <a:masterClrMapping/>
  </p:clrMapOvr>
  <p:transition spd="med" advTm="6750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936D2EF-C114-0DF3-D31C-428B0C07FA3E}"/>
              </a:ext>
            </a:extLst>
          </p:cNvPr>
          <p:cNvSpPr txBox="1"/>
          <p:nvPr/>
        </p:nvSpPr>
        <p:spPr>
          <a:xfrm>
            <a:off x="10067477" y="6147293"/>
            <a:ext cx="1641368" cy="3692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99" b="1" dirty="0">
                <a:solidFill>
                  <a:srgbClr val="000000"/>
                </a:solidFill>
                <a:latin typeface="Bradley Hand ITC" panose="03070402050302030203" pitchFamily="66" charset="0"/>
              </a:rPr>
              <a:t>December 2023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204316-3D7F-C6F0-8B93-F88A2E5D63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5DE7908-153F-E6EC-4333-E5F796E361B5}"/>
              </a:ext>
            </a:extLst>
          </p:cNvPr>
          <p:cNvSpPr txBox="1"/>
          <p:nvPr/>
        </p:nvSpPr>
        <p:spPr>
          <a:xfrm>
            <a:off x="1580983" y="432618"/>
            <a:ext cx="246253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3"/>
                </a:solidFill>
                <a:latin typeface="Bradley Hand ITC" panose="03070402050302030203" pitchFamily="66" charset="0"/>
              </a:rPr>
              <a:t>Messier 7</a:t>
            </a:r>
          </a:p>
          <a:p>
            <a:r>
              <a:rPr lang="en-US" sz="2400" b="1" dirty="0" err="1">
                <a:solidFill>
                  <a:schemeClr val="accent3"/>
                </a:solidFill>
                <a:latin typeface="Bradley Hand ITC" panose="03070402050302030203" pitchFamily="66" charset="0"/>
              </a:rPr>
              <a:t>Ptolmey’s</a:t>
            </a:r>
            <a:r>
              <a:rPr lang="en-US" sz="2400" b="1" dirty="0">
                <a:solidFill>
                  <a:schemeClr val="accent3"/>
                </a:solidFill>
                <a:latin typeface="Bradley Hand ITC" panose="03070402050302030203" pitchFamily="66" charset="0"/>
              </a:rPr>
              <a:t> Cluster</a:t>
            </a:r>
          </a:p>
        </p:txBody>
      </p:sp>
    </p:spTree>
    <p:extLst>
      <p:ext uri="{BB962C8B-B14F-4D97-AF65-F5344CB8AC3E}">
        <p14:creationId xmlns:p14="http://schemas.microsoft.com/office/powerpoint/2010/main" val="3780616466"/>
      </p:ext>
    </p:extLst>
  </p:cSld>
  <p:clrMapOvr>
    <a:masterClrMapping/>
  </p:clrMapOvr>
  <p:transition spd="med" advTm="6750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936D2EF-C114-0DF3-D31C-428B0C07FA3E}"/>
              </a:ext>
            </a:extLst>
          </p:cNvPr>
          <p:cNvSpPr txBox="1"/>
          <p:nvPr/>
        </p:nvSpPr>
        <p:spPr>
          <a:xfrm>
            <a:off x="10067477" y="6147293"/>
            <a:ext cx="1641368" cy="3692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99" b="1" dirty="0">
                <a:solidFill>
                  <a:srgbClr val="000000"/>
                </a:solidFill>
                <a:latin typeface="Bradley Hand ITC" panose="03070402050302030203" pitchFamily="66" charset="0"/>
              </a:rPr>
              <a:t>December 2023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A083FF5-96FB-1B32-282F-CC01AB0EC5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2338" y="0"/>
            <a:ext cx="6439662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0E24EDA-6721-A3D7-C933-FDEFBE5AD6B5}"/>
              </a:ext>
            </a:extLst>
          </p:cNvPr>
          <p:cNvSpPr txBox="1"/>
          <p:nvPr/>
        </p:nvSpPr>
        <p:spPr>
          <a:xfrm>
            <a:off x="2241755" y="501445"/>
            <a:ext cx="15392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3"/>
                </a:solidFill>
                <a:latin typeface="Bradley Hand ITC" panose="03070402050302030203" pitchFamily="66" charset="0"/>
              </a:rPr>
              <a:t>Messier 19</a:t>
            </a:r>
          </a:p>
        </p:txBody>
      </p:sp>
    </p:spTree>
    <p:extLst>
      <p:ext uri="{BB962C8B-B14F-4D97-AF65-F5344CB8AC3E}">
        <p14:creationId xmlns:p14="http://schemas.microsoft.com/office/powerpoint/2010/main" val="1402776692"/>
      </p:ext>
    </p:extLst>
  </p:cSld>
  <p:clrMapOvr>
    <a:masterClrMapping/>
  </p:clrMapOvr>
  <p:transition spd="med" advTm="6750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936D2EF-C114-0DF3-D31C-428B0C07FA3E}"/>
              </a:ext>
            </a:extLst>
          </p:cNvPr>
          <p:cNvSpPr txBox="1"/>
          <p:nvPr/>
        </p:nvSpPr>
        <p:spPr>
          <a:xfrm>
            <a:off x="10067477" y="6147293"/>
            <a:ext cx="1641368" cy="3692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99" b="1" dirty="0">
                <a:solidFill>
                  <a:srgbClr val="000000"/>
                </a:solidFill>
                <a:latin typeface="Bradley Hand ITC" panose="03070402050302030203" pitchFamily="66" charset="0"/>
              </a:rPr>
              <a:t>December 2023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7505117-53C8-10CD-A46F-CBBBB57FB1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775" y="0"/>
            <a:ext cx="9749225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9FADB83-9DFE-F3CA-9B8A-BBC104BABF39}"/>
              </a:ext>
            </a:extLst>
          </p:cNvPr>
          <p:cNvSpPr txBox="1"/>
          <p:nvPr/>
        </p:nvSpPr>
        <p:spPr>
          <a:xfrm>
            <a:off x="266846" y="255638"/>
            <a:ext cx="1845377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3"/>
                </a:solidFill>
                <a:latin typeface="Bradley Hand ITC" panose="03070402050302030203" pitchFamily="66" charset="0"/>
              </a:rPr>
              <a:t>Messier 24</a:t>
            </a:r>
          </a:p>
          <a:p>
            <a:r>
              <a:rPr lang="en-US" sz="2400" b="1" dirty="0">
                <a:solidFill>
                  <a:schemeClr val="accent3"/>
                </a:solidFill>
                <a:latin typeface="Bradley Hand ITC" panose="03070402050302030203" pitchFamily="66" charset="0"/>
              </a:rPr>
              <a:t>HSO</a:t>
            </a:r>
          </a:p>
          <a:p>
            <a:endParaRPr lang="en-US" sz="2400" b="1" dirty="0">
              <a:solidFill>
                <a:schemeClr val="accent3"/>
              </a:solidFill>
              <a:latin typeface="Bradley Hand ITC" panose="03070402050302030203" pitchFamily="66" charset="0"/>
            </a:endParaRPr>
          </a:p>
          <a:p>
            <a:r>
              <a:rPr lang="en-US" sz="2400" b="1" dirty="0">
                <a:solidFill>
                  <a:schemeClr val="accent3"/>
                </a:solidFill>
                <a:latin typeface="Bradley Hand ITC" panose="03070402050302030203" pitchFamily="66" charset="0"/>
              </a:rPr>
              <a:t>Open Cluster</a:t>
            </a:r>
          </a:p>
          <a:p>
            <a:r>
              <a:rPr lang="en-US" sz="2400" b="1" dirty="0">
                <a:solidFill>
                  <a:schemeClr val="accent3"/>
                </a:solidFill>
                <a:latin typeface="Bradley Hand ITC" panose="03070402050302030203" pitchFamily="66" charset="0"/>
              </a:rPr>
              <a:t>and </a:t>
            </a:r>
          </a:p>
          <a:p>
            <a:r>
              <a:rPr lang="en-US" sz="2400" b="1" dirty="0">
                <a:solidFill>
                  <a:schemeClr val="accent3"/>
                </a:solidFill>
                <a:latin typeface="Bradley Hand ITC" panose="03070402050302030203" pitchFamily="66" charset="0"/>
              </a:rPr>
              <a:t>Emission </a:t>
            </a:r>
          </a:p>
          <a:p>
            <a:r>
              <a:rPr lang="en-US" sz="2400" b="1" dirty="0">
                <a:solidFill>
                  <a:schemeClr val="accent3"/>
                </a:solidFill>
                <a:latin typeface="Bradley Hand ITC" panose="03070402050302030203" pitchFamily="66" charset="0"/>
              </a:rPr>
              <a:t>Nebula</a:t>
            </a:r>
          </a:p>
        </p:txBody>
      </p:sp>
    </p:spTree>
    <p:extLst>
      <p:ext uri="{BB962C8B-B14F-4D97-AF65-F5344CB8AC3E}">
        <p14:creationId xmlns:p14="http://schemas.microsoft.com/office/powerpoint/2010/main" val="3644161206"/>
      </p:ext>
    </p:extLst>
  </p:cSld>
  <p:clrMapOvr>
    <a:masterClrMapping/>
  </p:clrMapOvr>
  <p:transition spd="med" advTm="6750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936D2EF-C114-0DF3-D31C-428B0C07FA3E}"/>
              </a:ext>
            </a:extLst>
          </p:cNvPr>
          <p:cNvSpPr txBox="1"/>
          <p:nvPr/>
        </p:nvSpPr>
        <p:spPr>
          <a:xfrm>
            <a:off x="10067477" y="6147293"/>
            <a:ext cx="1641368" cy="3692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99" b="1" dirty="0">
                <a:solidFill>
                  <a:srgbClr val="000000"/>
                </a:solidFill>
                <a:latin typeface="Bradley Hand ITC" panose="03070402050302030203" pitchFamily="66" charset="0"/>
              </a:rPr>
              <a:t>December 2023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DEE838-A999-9E98-9001-449A8AFA7F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8550" y="0"/>
            <a:ext cx="1029345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2562D58-8E96-BA62-EB52-43E3DC0E26D2}"/>
              </a:ext>
            </a:extLst>
          </p:cNvPr>
          <p:cNvSpPr txBox="1"/>
          <p:nvPr/>
        </p:nvSpPr>
        <p:spPr>
          <a:xfrm>
            <a:off x="206478" y="245805"/>
            <a:ext cx="163698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3"/>
                </a:solidFill>
                <a:latin typeface="Bradley Hand ITC" panose="03070402050302030203" pitchFamily="66" charset="0"/>
              </a:rPr>
              <a:t>Messier 66</a:t>
            </a:r>
          </a:p>
          <a:p>
            <a:r>
              <a:rPr lang="en-US" sz="2400" b="1" dirty="0">
                <a:solidFill>
                  <a:schemeClr val="accent3"/>
                </a:solidFill>
                <a:latin typeface="Bradley Hand ITC" panose="03070402050302030203" pitchFamily="66" charset="0"/>
              </a:rPr>
              <a:t>LRGB</a:t>
            </a:r>
          </a:p>
          <a:p>
            <a:endParaRPr lang="en-US" sz="2400" b="1" dirty="0">
              <a:solidFill>
                <a:schemeClr val="accent3"/>
              </a:solidFill>
              <a:latin typeface="Bradley Hand ITC" panose="03070402050302030203" pitchFamily="66" charset="0"/>
            </a:endParaRPr>
          </a:p>
          <a:p>
            <a:r>
              <a:rPr lang="en-US" sz="2400" b="1" dirty="0">
                <a:solidFill>
                  <a:schemeClr val="accent3"/>
                </a:solidFill>
                <a:latin typeface="Bradley Hand ITC" panose="03070402050302030203" pitchFamily="66" charset="0"/>
              </a:rPr>
              <a:t>Part of Leo </a:t>
            </a:r>
          </a:p>
          <a:p>
            <a:r>
              <a:rPr lang="en-US" sz="2400" b="1" dirty="0">
                <a:solidFill>
                  <a:schemeClr val="accent3"/>
                </a:solidFill>
                <a:latin typeface="Bradley Hand ITC" panose="03070402050302030203" pitchFamily="66" charset="0"/>
              </a:rPr>
              <a:t>Triplet</a:t>
            </a:r>
          </a:p>
        </p:txBody>
      </p:sp>
    </p:spTree>
    <p:extLst>
      <p:ext uri="{BB962C8B-B14F-4D97-AF65-F5344CB8AC3E}">
        <p14:creationId xmlns:p14="http://schemas.microsoft.com/office/powerpoint/2010/main" val="3759424550"/>
      </p:ext>
    </p:extLst>
  </p:cSld>
  <p:clrMapOvr>
    <a:masterClrMapping/>
  </p:clrMapOvr>
  <p:transition spd="med" advTm="6750">
    <p:fade/>
  </p:transition>
</p:sld>
</file>

<file path=ppt/theme/theme1.xml><?xml version="1.0" encoding="utf-8"?>
<a:theme xmlns:a="http://schemas.openxmlformats.org/drawingml/2006/main" name="Digital Blue Tunnel 16x9">
  <a:themeElements>
    <a:clrScheme name="Digital Blue Tunnel">
      <a:dk1>
        <a:srgbClr val="000000"/>
      </a:dk1>
      <a:lt1>
        <a:sysClr val="window" lastClr="FFFFFF"/>
      </a:lt1>
      <a:dk2>
        <a:srgbClr val="001027"/>
      </a:dk2>
      <a:lt2>
        <a:srgbClr val="C1EBF7"/>
      </a:lt2>
      <a:accent1>
        <a:srgbClr val="56C5FF"/>
      </a:accent1>
      <a:accent2>
        <a:srgbClr val="4BB836"/>
      </a:accent2>
      <a:accent3>
        <a:srgbClr val="F8B004"/>
      </a:accent3>
      <a:accent4>
        <a:srgbClr val="972ACD"/>
      </a:accent4>
      <a:accent5>
        <a:srgbClr val="F86E24"/>
      </a:accent5>
      <a:accent6>
        <a:srgbClr val="DB30C7"/>
      </a:accent6>
      <a:hlink>
        <a:srgbClr val="F8B004"/>
      </a:hlink>
      <a:folHlink>
        <a:srgbClr val="969696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TF02895261.potx" id="{03C5CF44-0C62-41B4-B3EA-416B4807878A}" vid="{EC3ACB92-700E-4167-B3A6-412DE40A64C2}"/>
    </a:ext>
  </a:extLst>
</a:theme>
</file>

<file path=ppt/theme/theme2.xml><?xml version="1.0" encoding="utf-8"?>
<a:theme xmlns:a="http://schemas.openxmlformats.org/drawingml/2006/main" name="Office Theme">
  <a:themeElements>
    <a:clrScheme name="Custom 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C00000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308</TotalTime>
  <Words>321</Words>
  <Application>Microsoft Office PowerPoint</Application>
  <PresentationFormat>Widescreen</PresentationFormat>
  <Paragraphs>185</Paragraphs>
  <Slides>41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41</vt:i4>
      </vt:variant>
    </vt:vector>
  </HeadingPairs>
  <TitlesOfParts>
    <vt:vector size="48" baseType="lpstr">
      <vt:lpstr>Arial</vt:lpstr>
      <vt:lpstr>Bradley Hand ITC</vt:lpstr>
      <vt:lpstr>Calibri</vt:lpstr>
      <vt:lpstr>Calibri Light</vt:lpstr>
      <vt:lpstr>Corbel</vt:lpstr>
      <vt:lpstr>Digital Blue Tunnel 16x9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Ron Yelton</dc:creator>
  <cp:lastModifiedBy>Ron Yelton</cp:lastModifiedBy>
  <cp:revision>28</cp:revision>
  <dcterms:created xsi:type="dcterms:W3CDTF">2024-08-26T19:52:27Z</dcterms:created>
  <dcterms:modified xsi:type="dcterms:W3CDTF">2024-09-03T15:23:06Z</dcterms:modified>
</cp:coreProperties>
</file>