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367" r:id="rId2"/>
    <p:sldId id="317" r:id="rId3"/>
    <p:sldId id="314" r:id="rId4"/>
    <p:sldId id="315" r:id="rId5"/>
    <p:sldId id="316" r:id="rId6"/>
    <p:sldId id="318" r:id="rId7"/>
    <p:sldId id="305" r:id="rId8"/>
    <p:sldId id="321" r:id="rId9"/>
    <p:sldId id="320" r:id="rId10"/>
    <p:sldId id="323" r:id="rId11"/>
    <p:sldId id="324" r:id="rId12"/>
    <p:sldId id="327" r:id="rId13"/>
    <p:sldId id="328" r:id="rId14"/>
    <p:sldId id="329" r:id="rId15"/>
    <p:sldId id="330" r:id="rId16"/>
    <p:sldId id="332" r:id="rId17"/>
    <p:sldId id="338" r:id="rId18"/>
    <p:sldId id="333" r:id="rId19"/>
    <p:sldId id="334" r:id="rId20"/>
    <p:sldId id="335" r:id="rId21"/>
    <p:sldId id="336" r:id="rId22"/>
    <p:sldId id="319" r:id="rId23"/>
    <p:sldId id="337" r:id="rId24"/>
    <p:sldId id="339" r:id="rId25"/>
    <p:sldId id="341" r:id="rId26"/>
    <p:sldId id="344" r:id="rId27"/>
    <p:sldId id="345" r:id="rId28"/>
    <p:sldId id="346" r:id="rId29"/>
    <p:sldId id="348" r:id="rId30"/>
    <p:sldId id="347" r:id="rId31"/>
    <p:sldId id="349" r:id="rId32"/>
    <p:sldId id="350" r:id="rId33"/>
    <p:sldId id="342" r:id="rId34"/>
    <p:sldId id="359" r:id="rId35"/>
    <p:sldId id="353" r:id="rId36"/>
    <p:sldId id="355" r:id="rId37"/>
    <p:sldId id="356" r:id="rId38"/>
    <p:sldId id="357" r:id="rId39"/>
    <p:sldId id="352" r:id="rId40"/>
    <p:sldId id="358" r:id="rId41"/>
    <p:sldId id="361" r:id="rId42"/>
    <p:sldId id="362" r:id="rId43"/>
    <p:sldId id="364" r:id="rId44"/>
    <p:sldId id="365" r:id="rId45"/>
    <p:sldId id="351" r:id="rId46"/>
    <p:sldId id="325" r:id="rId47"/>
    <p:sldId id="322" r:id="rId48"/>
    <p:sldId id="366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0" autoAdjust="0"/>
  </p:normalViewPr>
  <p:slideViewPr>
    <p:cSldViewPr snapToGrid="0">
      <p:cViewPr varScale="1">
        <p:scale>
          <a:sx n="105" d="100"/>
          <a:sy n="105" d="100"/>
        </p:scale>
        <p:origin x="75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5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7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7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87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38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26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1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60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3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3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9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A0A9-1A15-4F39-9AF3-94931C5ED32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1AC54-61C7-4C7D-A1AA-B358D20D8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7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26526" y="929132"/>
            <a:ext cx="573894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Astro Images </a:t>
            </a:r>
            <a:r>
              <a:rPr lang="en-US" sz="3200" dirty="0">
                <a:solidFill>
                  <a:srgbClr val="00B050"/>
                </a:solidFill>
              </a:rPr>
              <a:t>with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Original Music</a:t>
            </a:r>
          </a:p>
          <a:p>
            <a:pPr algn="ctr"/>
            <a:r>
              <a:rPr lang="en-US" sz="3200" dirty="0">
                <a:solidFill>
                  <a:schemeClr val="accent2"/>
                </a:solidFill>
              </a:rPr>
              <a:t>by</a:t>
            </a:r>
          </a:p>
          <a:p>
            <a:pPr algn="ctr"/>
            <a:r>
              <a:rPr lang="en-US" sz="3200" dirty="0">
                <a:solidFill>
                  <a:schemeClr val="accent2"/>
                </a:solidFill>
              </a:rPr>
              <a:t>Ron Yelton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Some Image Data From Telescope Live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 panose="020B0604020202020204" pitchFamily="34" charset="0"/>
              </a:rPr>
              <a:t>All Images </a:t>
            </a:r>
            <a:r>
              <a:rPr 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Processed by Ron Yelton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B606F6-5C9D-C5CD-DDA6-A8EC0EE4A6A2}"/>
              </a:ext>
            </a:extLst>
          </p:cNvPr>
          <p:cNvSpPr txBox="1"/>
          <p:nvPr/>
        </p:nvSpPr>
        <p:spPr>
          <a:xfrm>
            <a:off x="355107" y="5974671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May 2023</a:t>
            </a:r>
          </a:p>
        </p:txBody>
      </p:sp>
      <p:pic>
        <p:nvPicPr>
          <p:cNvPr id="4" name="Astro Music">
            <a:hlinkClick r:id="" action="ppaction://media"/>
            <a:extLst>
              <a:ext uri="{FF2B5EF4-FFF2-40B4-BE49-F238E27FC236}">
                <a16:creationId xmlns:a16="http://schemas.microsoft.com/office/drawing/2014/main" id="{11B809EF-707B-9372-EA56-FBEF1FB1B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9087" y="3195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504">
        <p:fade/>
      </p:transition>
    </mc:Choice>
    <mc:Fallback xmlns="">
      <p:transition spd="med" advTm="11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566738-75B0-1EF6-A861-20CA1D93E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23"/>
            <a:ext cx="12192000" cy="675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50">
        <p:fade/>
      </p:transition>
    </mc:Choice>
    <mc:Fallback xmlns="">
      <p:transition spd="med" advTm="58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F2CA1-64AE-A7BE-2D3C-D253CAC42B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88" y="0"/>
            <a:ext cx="1029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2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85">
        <p:fade/>
      </p:transition>
    </mc:Choice>
    <mc:Fallback xmlns="">
      <p:transition spd="med" advTm="598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74A915-286C-5054-3DD4-4E6ECE2D44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32">
        <p:fade/>
      </p:transition>
    </mc:Choice>
    <mc:Fallback xmlns="">
      <p:transition spd="med" advTm="633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E682F-19E1-CB33-346B-D0D178E568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3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72">
        <p:fade/>
      </p:transition>
    </mc:Choice>
    <mc:Fallback xmlns="">
      <p:transition spd="med" advTm="567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65022-E6C6-5645-4EE9-2915CDC8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2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38">
        <p:fade/>
      </p:transition>
    </mc:Choice>
    <mc:Fallback xmlns="">
      <p:transition spd="med" advTm="5838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BCC95-2F26-CD26-0320-A990415B0B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5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65">
        <p:fade/>
      </p:transition>
    </mc:Choice>
    <mc:Fallback xmlns="">
      <p:transition spd="med" advTm="5565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5A380-498F-33A1-EE56-AF4B2AF377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88" y="0"/>
            <a:ext cx="1029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0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05">
        <p:fade/>
      </p:transition>
    </mc:Choice>
    <mc:Fallback xmlns="">
      <p:transition spd="med" advTm="5505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54540-C728-FD8F-476B-59E74F754C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6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95">
        <p:fade/>
      </p:transition>
    </mc:Choice>
    <mc:Fallback xmlns="">
      <p:transition spd="med" advTm="5495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AB8550-2BE6-62A8-0DD0-79DADED74F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88" y="0"/>
            <a:ext cx="1029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2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09">
        <p:fade/>
      </p:transition>
    </mc:Choice>
    <mc:Fallback xmlns="">
      <p:transition spd="med" advTm="5709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28C35-C1C3-27ED-3E5D-7BC4969C4F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88" y="0"/>
            <a:ext cx="1029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8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31">
        <p:fade/>
      </p:transition>
    </mc:Choice>
    <mc:Fallback xmlns="">
      <p:transition spd="med" advTm="6131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AFB6B-B90F-001E-4701-A8F0804AA7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10" y="0"/>
            <a:ext cx="859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1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80">
        <p:fade/>
      </p:transition>
    </mc:Choice>
    <mc:Fallback xmlns="">
      <p:transition spd="med" advTm="568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84A84C-D52C-7F6A-AD1B-00CFA12A4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186" y="0"/>
            <a:ext cx="6987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8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10">
        <p:fade/>
      </p:transition>
    </mc:Choice>
    <mc:Fallback xmlns="">
      <p:transition spd="med" advTm="531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6EE8F-7740-2352-1086-ECA1C8347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49" y="0"/>
            <a:ext cx="94499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7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93">
        <p:fade/>
      </p:transition>
    </mc:Choice>
    <mc:Fallback xmlns="">
      <p:transition spd="med" advTm="5693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DE8687-6567-4A3D-AB54-B9A0FDA5B3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905" y="0"/>
            <a:ext cx="6332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7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18">
        <p:fade/>
      </p:transition>
    </mc:Choice>
    <mc:Fallback xmlns="">
      <p:transition spd="med" advTm="5618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F5EE30-929A-556D-9C6B-D11C42D3EB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11">
        <p:fade/>
      </p:transition>
    </mc:Choice>
    <mc:Fallback xmlns="">
      <p:transition spd="med" advTm="5611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02496-7763-6E05-212C-4EABEAFB35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9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98">
        <p:fade/>
      </p:transition>
    </mc:Choice>
    <mc:Fallback xmlns="">
      <p:transition spd="med" advTm="5498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F6339-C329-DB11-5B43-5919AB335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5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79">
        <p:fade/>
      </p:transition>
    </mc:Choice>
    <mc:Fallback xmlns="">
      <p:transition spd="med" advTm="5479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15A4D-FDAA-C4F5-01F1-11ED2DD4F2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052" y="0"/>
            <a:ext cx="6891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4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70">
        <p:fade/>
      </p:transition>
    </mc:Choice>
    <mc:Fallback xmlns="">
      <p:transition spd="med" advTm="567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05A5F-0641-0D8C-E255-46425C361E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3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56">
        <p:fade/>
      </p:transition>
    </mc:Choice>
    <mc:Fallback xmlns="">
      <p:transition spd="med" advTm="5956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F59789-64AF-CEFB-AD87-A22964650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49">
        <p:fade/>
      </p:transition>
    </mc:Choice>
    <mc:Fallback xmlns="">
      <p:transition spd="med" advTm="5949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D321DF-5EC1-1C37-B3F2-B8ADE4BB6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" y="0"/>
            <a:ext cx="10894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04">
        <p:fade/>
      </p:transition>
    </mc:Choice>
    <mc:Fallback xmlns="">
      <p:transition spd="med" advTm="6504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3FCAFD-EBBE-1211-CCA2-162FFB9F2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44">
        <p:fade/>
      </p:transition>
    </mc:Choice>
    <mc:Fallback xmlns="">
      <p:transition spd="med" advTm="5444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700F0-528C-B2AC-B21F-59C4571C0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03" y="0"/>
            <a:ext cx="7423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74">
        <p:fade/>
      </p:transition>
    </mc:Choice>
    <mc:Fallback xmlns="">
      <p:transition spd="med" advTm="5374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10AB9-D22A-A3E9-AF9A-25EF0C38D8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50" y="0"/>
            <a:ext cx="6826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7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10">
        <p:fade/>
      </p:transition>
    </mc:Choice>
    <mc:Fallback xmlns="">
      <p:transition spd="med" advTm="581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355E57-AEBE-DB34-4258-6BDA1FF92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5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63">
        <p:fade/>
      </p:transition>
    </mc:Choice>
    <mc:Fallback xmlns="">
      <p:transition spd="med" advTm="616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EB65BF-84CE-E6DF-E8DC-E36A74272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5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70">
        <p:fade/>
      </p:transition>
    </mc:Choice>
    <mc:Fallback xmlns="">
      <p:transition spd="med" advTm="587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B0279-086F-1E90-FFBE-9EEF805E6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72">
        <p:fade/>
      </p:transition>
    </mc:Choice>
    <mc:Fallback xmlns="">
      <p:transition spd="med" advTm="5772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5EDB2-52B3-9F9F-3905-81913FE46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96">
        <p:fade/>
      </p:transition>
    </mc:Choice>
    <mc:Fallback xmlns="">
      <p:transition spd="med" advTm="6096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DC34B-C1BF-2CDA-53EB-FF49A5692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6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68">
        <p:fade/>
      </p:transition>
    </mc:Choice>
    <mc:Fallback xmlns="">
      <p:transition spd="med" advTm="6268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EE3D58-E0DA-3E26-44A7-5E3F70FEA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029" y="0"/>
            <a:ext cx="6821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3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04">
        <p:fade/>
      </p:transition>
    </mc:Choice>
    <mc:Fallback xmlns="">
      <p:transition spd="med" advTm="5604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3EA08A-FD75-6ED2-8DE0-64DF82F5AF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8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1">
        <p:fade/>
      </p:transition>
    </mc:Choice>
    <mc:Fallback xmlns="">
      <p:transition spd="med" advTm="5991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BEEA14-1266-C900-585F-1486FF2EE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88" y="0"/>
            <a:ext cx="1029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33">
        <p:fade/>
      </p:transition>
    </mc:Choice>
    <mc:Fallback xmlns="">
      <p:transition spd="med" advTm="6133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B1B14-E11F-B202-2BE5-8F0E3825E1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572" y="0"/>
            <a:ext cx="8576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1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73">
        <p:fade/>
      </p:transition>
    </mc:Choice>
    <mc:Fallback xmlns="">
      <p:transition spd="med" advTm="6073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BF8D96-4DB0-48D2-6899-20E24BB96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2" y="0"/>
            <a:ext cx="10629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8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56">
        <p:fade/>
      </p:transition>
    </mc:Choice>
    <mc:Fallback xmlns="">
      <p:transition spd="med" advTm="5656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1B098-36DC-4375-8D6C-FE7341DFF6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03" y="0"/>
            <a:ext cx="10541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9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616">
        <p:fade/>
      </p:transition>
    </mc:Choice>
    <mc:Fallback xmlns="">
      <p:transition spd="med" advTm="6616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B5684-988A-E713-B076-3897FD517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86" y="0"/>
            <a:ext cx="6940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81">
        <p:fade/>
      </p:transition>
    </mc:Choice>
    <mc:Fallback xmlns="">
      <p:transition spd="med" advTm="6481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0427C0-9656-9FDA-B875-2D210708A9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81" y="0"/>
            <a:ext cx="6851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02">
        <p:fade/>
      </p:transition>
    </mc:Choice>
    <mc:Fallback xmlns="">
      <p:transition spd="med" advTm="5902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EC364-3194-F66A-2CEA-D66D5F3359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0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662">
        <p:fade/>
      </p:transition>
    </mc:Choice>
    <mc:Fallback xmlns="">
      <p:transition spd="med" advTm="6662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95609-0AE1-8682-8D37-4888EA09F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20">
        <p:fade/>
      </p:transition>
    </mc:Choice>
    <mc:Fallback xmlns="">
      <p:transition spd="med" advTm="622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16F42-E6DC-ABEF-89C3-12908F170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106" y="0"/>
            <a:ext cx="7603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3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46">
        <p:fade/>
      </p:transition>
    </mc:Choice>
    <mc:Fallback xmlns="">
      <p:transition spd="med" advTm="5546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B9F2A-DBAA-17D4-DFC3-869E2E2E3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01" y="0"/>
            <a:ext cx="6958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4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73">
        <p:fade/>
      </p:transition>
    </mc:Choice>
    <mc:Fallback xmlns="">
      <p:transition spd="med" advTm="5973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F9683E-2703-CC69-B9B3-D1D58AE788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039" y="0"/>
            <a:ext cx="6847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5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21">
        <p:fade/>
      </p:transition>
    </mc:Choice>
    <mc:Fallback xmlns="">
      <p:transition spd="med" advTm="5521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BCDF90-E31E-13AD-5AF6-B1E6EE7DB5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2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21">
        <p:fade/>
      </p:transition>
    </mc:Choice>
    <mc:Fallback xmlns="">
      <p:transition spd="med" advTm="5021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1928B-7EFC-7EC6-D57F-797C74F7EE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276" y="0"/>
            <a:ext cx="8401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3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50">
        <p:fade/>
      </p:transition>
    </mc:Choice>
    <mc:Fallback xmlns="">
      <p:transition spd="med" advTm="695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D35F0-D7F9-8A5D-5F57-310FE2502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94" y="0"/>
            <a:ext cx="10404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9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93">
        <p:fade/>
      </p:transition>
    </mc:Choice>
    <mc:Fallback xmlns="">
      <p:transition spd="med" advTm="6593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have had a room change. We now will be meeting in the </a:t>
            </a:r>
            <a:br>
              <a:rPr lang="en-US" dirty="0"/>
            </a:br>
            <a:r>
              <a:rPr lang="en-US" dirty="0"/>
              <a:t>OC Multi-media Room which is right across the 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4F40D-365A-892D-2F61-93D82AD33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71" y="0"/>
            <a:ext cx="6745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754">
        <p:fade/>
      </p:transition>
    </mc:Choice>
    <mc:Fallback xmlns="">
      <p:transition spd="med" advTm="11754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685" y="1621590"/>
            <a:ext cx="573894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The End</a:t>
            </a:r>
          </a:p>
          <a:p>
            <a:pPr algn="ctr"/>
            <a:endParaRPr lang="en-US" sz="32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Thanks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For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0070C0"/>
                </a:solidFill>
              </a:rPr>
              <a:t>Watching</a:t>
            </a:r>
            <a:br>
              <a:rPr lang="en-US" sz="2400" dirty="0"/>
            </a:br>
            <a:r>
              <a:rPr lang="en-US" sz="2400" dirty="0"/>
              <a:t>OC Multi-media Room which is right across the </a:t>
            </a:r>
            <a:r>
              <a:rPr lang="en-US" dirty="0"/>
              <a:t>hallway</a:t>
            </a:r>
            <a:br>
              <a:rPr lang="en-US" dirty="0"/>
            </a:br>
            <a:r>
              <a:rPr lang="en-US" dirty="0"/>
              <a:t>from our old room.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43">
        <p:fade/>
      </p:transition>
    </mc:Choice>
    <mc:Fallback xmlns="">
      <p:transition spd="med" advTm="8743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2767</TotalTime>
  <Words>1334</Words>
  <Application>Microsoft Office PowerPoint</Application>
  <PresentationFormat>Widescreen</PresentationFormat>
  <Paragraphs>52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Long And Winding Road To Image Acquisition</dc:title>
  <dc:creator>Ron Yelton</dc:creator>
  <cp:lastModifiedBy>Ron Yelton</cp:lastModifiedBy>
  <cp:revision>82</cp:revision>
  <dcterms:created xsi:type="dcterms:W3CDTF">2016-01-21T18:08:32Z</dcterms:created>
  <dcterms:modified xsi:type="dcterms:W3CDTF">2023-05-12T21:30:17Z</dcterms:modified>
</cp:coreProperties>
</file>